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334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948CB"/>
    <a:srgbClr val="0B49CB"/>
    <a:srgbClr val="F2F4F8"/>
    <a:srgbClr val="1C7DDB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30787-0F32-4973-9774-611A62E5D33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D99714D-FE27-4F5A-87AB-6E89EBFFD91F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5F4D5B93-8434-4F82-97AA-6013F78B7CCF}" type="parTrans" cxnId="{75F4DFCF-BEB1-4E61-AE25-0625BF9DD265}">
      <dgm:prSet/>
      <dgm:spPr/>
      <dgm:t>
        <a:bodyPr/>
        <a:lstStyle/>
        <a:p>
          <a:endParaRPr lang="en-US"/>
        </a:p>
      </dgm:t>
    </dgm:pt>
    <dgm:pt modelId="{E2B0638D-FE24-4694-86BB-9AEA86677959}" type="sibTrans" cxnId="{75F4DFCF-BEB1-4E61-AE25-0625BF9DD265}">
      <dgm:prSet/>
      <dgm:spPr/>
      <dgm:t>
        <a:bodyPr/>
        <a:lstStyle/>
        <a:p>
          <a:endParaRPr lang="en-US"/>
        </a:p>
      </dgm:t>
    </dgm:pt>
    <dgm:pt modelId="{4B5ADAC1-DE43-4F2B-9BC8-FF3450DD3796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B5AB2D04-A667-4AC6-9E1D-36894F7494AD}" type="parTrans" cxnId="{4F9F7201-601C-4C97-805B-3B62DE6B55A7}">
      <dgm:prSet/>
      <dgm:spPr/>
      <dgm:t>
        <a:bodyPr/>
        <a:lstStyle/>
        <a:p>
          <a:endParaRPr lang="en-US"/>
        </a:p>
      </dgm:t>
    </dgm:pt>
    <dgm:pt modelId="{4A9473FF-A316-4B74-95AA-3803B7CB42D7}" type="sibTrans" cxnId="{4F9F7201-601C-4C97-805B-3B62DE6B55A7}">
      <dgm:prSet/>
      <dgm:spPr/>
      <dgm:t>
        <a:bodyPr/>
        <a:lstStyle/>
        <a:p>
          <a:endParaRPr lang="en-US"/>
        </a:p>
      </dgm:t>
    </dgm:pt>
    <dgm:pt modelId="{6841A5C2-5AE0-4052-A68B-F9E36880C542}">
      <dgm:prSet phldrT="[Text]"/>
      <dgm:spPr/>
      <dgm:t>
        <a:bodyPr/>
        <a:lstStyle/>
        <a:p>
          <a:r>
            <a:rPr lang="en-US" dirty="0"/>
            <a:t>JSON Data</a:t>
          </a:r>
        </a:p>
      </dgm:t>
    </dgm:pt>
    <dgm:pt modelId="{7B7ACB87-FB02-407B-93B7-3E9448C8BEBE}" type="parTrans" cxnId="{C102CB8D-9B81-4058-A35E-02B8069A333C}">
      <dgm:prSet/>
      <dgm:spPr/>
      <dgm:t>
        <a:bodyPr/>
        <a:lstStyle/>
        <a:p>
          <a:endParaRPr lang="en-US"/>
        </a:p>
      </dgm:t>
    </dgm:pt>
    <dgm:pt modelId="{7597C535-1414-4C40-9E70-769E349FABAE}" type="sibTrans" cxnId="{C102CB8D-9B81-4058-A35E-02B8069A333C}">
      <dgm:prSet/>
      <dgm:spPr/>
      <dgm:t>
        <a:bodyPr/>
        <a:lstStyle/>
        <a:p>
          <a:endParaRPr lang="en-US"/>
        </a:p>
      </dgm:t>
    </dgm:pt>
    <dgm:pt modelId="{2498FE72-7BB5-40AF-90F5-CDE98C02C99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DB77E428-0187-4F4A-B25A-C2BF33B2B7B4}" type="parTrans" cxnId="{C45BD029-16B7-47F2-A3F2-5C907063BB64}">
      <dgm:prSet/>
      <dgm:spPr/>
      <dgm:t>
        <a:bodyPr/>
        <a:lstStyle/>
        <a:p>
          <a:endParaRPr lang="en-US"/>
        </a:p>
      </dgm:t>
    </dgm:pt>
    <dgm:pt modelId="{87313386-A353-402A-B52C-726A3E08B4CD}" type="sibTrans" cxnId="{C45BD029-16B7-47F2-A3F2-5C907063BB64}">
      <dgm:prSet/>
      <dgm:spPr/>
      <dgm:t>
        <a:bodyPr/>
        <a:lstStyle/>
        <a:p>
          <a:endParaRPr lang="en-US"/>
        </a:p>
      </dgm:t>
    </dgm:pt>
    <dgm:pt modelId="{E776F5A6-93D2-4A20-A36F-CA9EAE908A9A}" type="pres">
      <dgm:prSet presAssocID="{AAB30787-0F32-4973-9774-611A62E5D33F}" presName="CompostProcess" presStyleCnt="0">
        <dgm:presLayoutVars>
          <dgm:dir/>
          <dgm:resizeHandles val="exact"/>
        </dgm:presLayoutVars>
      </dgm:prSet>
      <dgm:spPr/>
    </dgm:pt>
    <dgm:pt modelId="{7234CD6C-093D-46EF-8F56-684F3CA6C755}" type="pres">
      <dgm:prSet presAssocID="{AAB30787-0F32-4973-9774-611A62E5D33F}" presName="arrow" presStyleLbl="bgShp" presStyleIdx="0" presStyleCnt="1" custLinFactNeighborX="2941" custLinFactNeighborY="-5768"/>
      <dgm:spPr/>
    </dgm:pt>
    <dgm:pt modelId="{2C5FBBDB-9417-4072-80B0-6C45909E7557}" type="pres">
      <dgm:prSet presAssocID="{AAB30787-0F32-4973-9774-611A62E5D33F}" presName="linearProcess" presStyleCnt="0"/>
      <dgm:spPr/>
    </dgm:pt>
    <dgm:pt modelId="{F49353C4-0EA5-46B1-AC27-0BF3734F3ED2}" type="pres">
      <dgm:prSet presAssocID="{1D99714D-FE27-4F5A-87AB-6E89EBFFD91F}" presName="textNode" presStyleLbl="node1" presStyleIdx="0" presStyleCnt="4">
        <dgm:presLayoutVars>
          <dgm:bulletEnabled val="1"/>
        </dgm:presLayoutVars>
      </dgm:prSet>
      <dgm:spPr/>
    </dgm:pt>
    <dgm:pt modelId="{A27F9176-D040-4E8C-A55D-4D7E4666D884}" type="pres">
      <dgm:prSet presAssocID="{E2B0638D-FE24-4694-86BB-9AEA86677959}" presName="sibTrans" presStyleCnt="0"/>
      <dgm:spPr/>
    </dgm:pt>
    <dgm:pt modelId="{082B4F25-CCAD-4E00-BD5A-80BF938DA72D}" type="pres">
      <dgm:prSet presAssocID="{4B5ADAC1-DE43-4F2B-9BC8-FF3450DD3796}" presName="textNode" presStyleLbl="node1" presStyleIdx="1" presStyleCnt="4">
        <dgm:presLayoutVars>
          <dgm:bulletEnabled val="1"/>
        </dgm:presLayoutVars>
      </dgm:prSet>
      <dgm:spPr/>
    </dgm:pt>
    <dgm:pt modelId="{7E59DBE2-9AE9-46DD-873B-7B6937AE6340}" type="pres">
      <dgm:prSet presAssocID="{4A9473FF-A316-4B74-95AA-3803B7CB42D7}" presName="sibTrans" presStyleCnt="0"/>
      <dgm:spPr/>
    </dgm:pt>
    <dgm:pt modelId="{2F538269-8B62-4A5E-8B9B-472810E2E57E}" type="pres">
      <dgm:prSet presAssocID="{6841A5C2-5AE0-4052-A68B-F9E36880C542}" presName="textNode" presStyleLbl="node1" presStyleIdx="2" presStyleCnt="4">
        <dgm:presLayoutVars>
          <dgm:bulletEnabled val="1"/>
        </dgm:presLayoutVars>
      </dgm:prSet>
      <dgm:spPr/>
    </dgm:pt>
    <dgm:pt modelId="{CF9F49B5-D9D4-4DEF-BB91-80CF27F9F649}" type="pres">
      <dgm:prSet presAssocID="{7597C535-1414-4C40-9E70-769E349FABAE}" presName="sibTrans" presStyleCnt="0"/>
      <dgm:spPr/>
    </dgm:pt>
    <dgm:pt modelId="{35830269-F852-4C62-8A5F-E5E848B54B55}" type="pres">
      <dgm:prSet presAssocID="{2498FE72-7BB5-40AF-90F5-CDE98C02C9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F9F7201-601C-4C97-805B-3B62DE6B55A7}" srcId="{AAB30787-0F32-4973-9774-611A62E5D33F}" destId="{4B5ADAC1-DE43-4F2B-9BC8-FF3450DD3796}" srcOrd="1" destOrd="0" parTransId="{B5AB2D04-A667-4AC6-9E1D-36894F7494AD}" sibTransId="{4A9473FF-A316-4B74-95AA-3803B7CB42D7}"/>
    <dgm:cxn modelId="{C45BD029-16B7-47F2-A3F2-5C907063BB64}" srcId="{AAB30787-0F32-4973-9774-611A62E5D33F}" destId="{2498FE72-7BB5-40AF-90F5-CDE98C02C99A}" srcOrd="3" destOrd="0" parTransId="{DB77E428-0187-4F4A-B25A-C2BF33B2B7B4}" sibTransId="{87313386-A353-402A-B52C-726A3E08B4CD}"/>
    <dgm:cxn modelId="{B3D3E639-9A5E-4D4D-9E29-955FF21913A0}" type="presOf" srcId="{1D99714D-FE27-4F5A-87AB-6E89EBFFD91F}" destId="{F49353C4-0EA5-46B1-AC27-0BF3734F3ED2}" srcOrd="0" destOrd="0" presId="urn:microsoft.com/office/officeart/2005/8/layout/hProcess9"/>
    <dgm:cxn modelId="{457E0268-7C6D-4F19-BA36-42D63DF7EFC1}" type="presOf" srcId="{2498FE72-7BB5-40AF-90F5-CDE98C02C99A}" destId="{35830269-F852-4C62-8A5F-E5E848B54B55}" srcOrd="0" destOrd="0" presId="urn:microsoft.com/office/officeart/2005/8/layout/hProcess9"/>
    <dgm:cxn modelId="{9DA34A51-B06B-4D32-879F-8506CF85F368}" type="presOf" srcId="{AAB30787-0F32-4973-9774-611A62E5D33F}" destId="{E776F5A6-93D2-4A20-A36F-CA9EAE908A9A}" srcOrd="0" destOrd="0" presId="urn:microsoft.com/office/officeart/2005/8/layout/hProcess9"/>
    <dgm:cxn modelId="{FB143084-71C9-40C8-B7AE-4886C6530873}" type="presOf" srcId="{6841A5C2-5AE0-4052-A68B-F9E36880C542}" destId="{2F538269-8B62-4A5E-8B9B-472810E2E57E}" srcOrd="0" destOrd="0" presId="urn:microsoft.com/office/officeart/2005/8/layout/hProcess9"/>
    <dgm:cxn modelId="{C102CB8D-9B81-4058-A35E-02B8069A333C}" srcId="{AAB30787-0F32-4973-9774-611A62E5D33F}" destId="{6841A5C2-5AE0-4052-A68B-F9E36880C542}" srcOrd="2" destOrd="0" parTransId="{7B7ACB87-FB02-407B-93B7-3E9448C8BEBE}" sibTransId="{7597C535-1414-4C40-9E70-769E349FABAE}"/>
    <dgm:cxn modelId="{6E09269F-0979-4635-8578-362D93CDEE0F}" type="presOf" srcId="{4B5ADAC1-DE43-4F2B-9BC8-FF3450DD3796}" destId="{082B4F25-CCAD-4E00-BD5A-80BF938DA72D}" srcOrd="0" destOrd="0" presId="urn:microsoft.com/office/officeart/2005/8/layout/hProcess9"/>
    <dgm:cxn modelId="{75F4DFCF-BEB1-4E61-AE25-0625BF9DD265}" srcId="{AAB30787-0F32-4973-9774-611A62E5D33F}" destId="{1D99714D-FE27-4F5A-87AB-6E89EBFFD91F}" srcOrd="0" destOrd="0" parTransId="{5F4D5B93-8434-4F82-97AA-6013F78B7CCF}" sibTransId="{E2B0638D-FE24-4694-86BB-9AEA86677959}"/>
    <dgm:cxn modelId="{EBF75C58-1C31-4E50-A88C-626537BB96CF}" type="presParOf" srcId="{E776F5A6-93D2-4A20-A36F-CA9EAE908A9A}" destId="{7234CD6C-093D-46EF-8F56-684F3CA6C755}" srcOrd="0" destOrd="0" presId="urn:microsoft.com/office/officeart/2005/8/layout/hProcess9"/>
    <dgm:cxn modelId="{FBA4D3DF-5BE8-44A3-89F5-557104EC6442}" type="presParOf" srcId="{E776F5A6-93D2-4A20-A36F-CA9EAE908A9A}" destId="{2C5FBBDB-9417-4072-80B0-6C45909E7557}" srcOrd="1" destOrd="0" presId="urn:microsoft.com/office/officeart/2005/8/layout/hProcess9"/>
    <dgm:cxn modelId="{C502884D-AD95-412C-902C-CC0A367D804C}" type="presParOf" srcId="{2C5FBBDB-9417-4072-80B0-6C45909E7557}" destId="{F49353C4-0EA5-46B1-AC27-0BF3734F3ED2}" srcOrd="0" destOrd="0" presId="urn:microsoft.com/office/officeart/2005/8/layout/hProcess9"/>
    <dgm:cxn modelId="{07E07EC9-C9BE-4FA7-AD77-DF20C242595F}" type="presParOf" srcId="{2C5FBBDB-9417-4072-80B0-6C45909E7557}" destId="{A27F9176-D040-4E8C-A55D-4D7E4666D884}" srcOrd="1" destOrd="0" presId="urn:microsoft.com/office/officeart/2005/8/layout/hProcess9"/>
    <dgm:cxn modelId="{039B3BF2-BB18-4B1C-A586-4B196B6F7416}" type="presParOf" srcId="{2C5FBBDB-9417-4072-80B0-6C45909E7557}" destId="{082B4F25-CCAD-4E00-BD5A-80BF938DA72D}" srcOrd="2" destOrd="0" presId="urn:microsoft.com/office/officeart/2005/8/layout/hProcess9"/>
    <dgm:cxn modelId="{98D15D4F-02CF-4814-B7F4-E244D380CD65}" type="presParOf" srcId="{2C5FBBDB-9417-4072-80B0-6C45909E7557}" destId="{7E59DBE2-9AE9-46DD-873B-7B6937AE6340}" srcOrd="3" destOrd="0" presId="urn:microsoft.com/office/officeart/2005/8/layout/hProcess9"/>
    <dgm:cxn modelId="{27EA3D6D-8E9C-41F6-AFE1-44BD6712075C}" type="presParOf" srcId="{2C5FBBDB-9417-4072-80B0-6C45909E7557}" destId="{2F538269-8B62-4A5E-8B9B-472810E2E57E}" srcOrd="4" destOrd="0" presId="urn:microsoft.com/office/officeart/2005/8/layout/hProcess9"/>
    <dgm:cxn modelId="{AECF1F5D-308E-44F9-9B4A-05183478364D}" type="presParOf" srcId="{2C5FBBDB-9417-4072-80B0-6C45909E7557}" destId="{CF9F49B5-D9D4-4DEF-BB91-80CF27F9F649}" srcOrd="5" destOrd="0" presId="urn:microsoft.com/office/officeart/2005/8/layout/hProcess9"/>
    <dgm:cxn modelId="{0CCB9771-5B33-4536-9373-BC4767419B10}" type="presParOf" srcId="{2C5FBBDB-9417-4072-80B0-6C45909E7557}" destId="{35830269-F852-4C62-8A5F-E5E848B54B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41E15-AAAD-46EC-A4D4-50A68D8B9A6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D2177B3-C42F-447C-ACF3-38876BB21C31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0AD559FB-0C84-42AB-BECB-23CD1A9DC8F2}" type="parTrans" cxnId="{A3132591-B615-44C2-B678-B0839CE3E6BD}">
      <dgm:prSet/>
      <dgm:spPr/>
      <dgm:t>
        <a:bodyPr/>
        <a:lstStyle/>
        <a:p>
          <a:endParaRPr lang="en-US"/>
        </a:p>
      </dgm:t>
    </dgm:pt>
    <dgm:pt modelId="{E5BFCE77-5451-4D5E-AD16-7DE7583A2539}" type="sibTrans" cxnId="{A3132591-B615-44C2-B678-B0839CE3E6BD}">
      <dgm:prSet/>
      <dgm:spPr/>
      <dgm:t>
        <a:bodyPr/>
        <a:lstStyle/>
        <a:p>
          <a:endParaRPr lang="en-US"/>
        </a:p>
      </dgm:t>
    </dgm:pt>
    <dgm:pt modelId="{008CF899-8AD2-423C-94BF-FD7C620EB18F}">
      <dgm:prSet phldrT="[Text]"/>
      <dgm:spPr/>
      <dgm:t>
        <a:bodyPr/>
        <a:lstStyle/>
        <a:p>
          <a:r>
            <a:rPr lang="en-US" b="0" dirty="0" err="1"/>
            <a:t>BeautifulSoup</a:t>
          </a:r>
          <a:endParaRPr lang="en-US" dirty="0"/>
        </a:p>
      </dgm:t>
    </dgm:pt>
    <dgm:pt modelId="{91066D56-F007-433C-96A2-F7CCC6229731}" type="parTrans" cxnId="{8CD4C8C5-5B11-4CFB-BCB2-57894582643D}">
      <dgm:prSet/>
      <dgm:spPr/>
      <dgm:t>
        <a:bodyPr/>
        <a:lstStyle/>
        <a:p>
          <a:endParaRPr lang="en-US"/>
        </a:p>
      </dgm:t>
    </dgm:pt>
    <dgm:pt modelId="{DCFADEF5-3C47-4D3D-8ED2-8B71E782FEEB}" type="sibTrans" cxnId="{8CD4C8C5-5B11-4CFB-BCB2-57894582643D}">
      <dgm:prSet/>
      <dgm:spPr/>
      <dgm:t>
        <a:bodyPr/>
        <a:lstStyle/>
        <a:p>
          <a:endParaRPr lang="en-US"/>
        </a:p>
      </dgm:t>
    </dgm:pt>
    <dgm:pt modelId="{B536CA8B-8467-416C-8C84-A6EBF0A3EAB0}">
      <dgm:prSet phldrT="[Text]"/>
      <dgm:spPr/>
      <dgm:t>
        <a:bodyPr/>
        <a:lstStyle/>
        <a:p>
          <a:r>
            <a:rPr lang="en-US" dirty="0"/>
            <a:t>HTML table</a:t>
          </a:r>
        </a:p>
      </dgm:t>
    </dgm:pt>
    <dgm:pt modelId="{0B243567-34D7-4394-B9D0-E9134397DADA}" type="parTrans" cxnId="{A17E7669-56DC-40FD-BBAD-FA7A7584A413}">
      <dgm:prSet/>
      <dgm:spPr/>
      <dgm:t>
        <a:bodyPr/>
        <a:lstStyle/>
        <a:p>
          <a:endParaRPr lang="en-US"/>
        </a:p>
      </dgm:t>
    </dgm:pt>
    <dgm:pt modelId="{729DC281-ED20-4EEC-83B4-06500565D5BB}" type="sibTrans" cxnId="{A17E7669-56DC-40FD-BBAD-FA7A7584A413}">
      <dgm:prSet/>
      <dgm:spPr/>
      <dgm:t>
        <a:bodyPr/>
        <a:lstStyle/>
        <a:p>
          <a:endParaRPr lang="en-US"/>
        </a:p>
      </dgm:t>
    </dgm:pt>
    <dgm:pt modelId="{68A57AB5-DA90-40A3-8F75-4E75ABE3AC9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FD6BFA5F-F1E9-42CA-B65E-7CD504DE79CF}" type="parTrans" cxnId="{A5FEDF5E-A376-4CCE-9DD9-AB2DC6FA0D65}">
      <dgm:prSet/>
      <dgm:spPr/>
      <dgm:t>
        <a:bodyPr/>
        <a:lstStyle/>
        <a:p>
          <a:endParaRPr lang="en-US"/>
        </a:p>
      </dgm:t>
    </dgm:pt>
    <dgm:pt modelId="{EB29FAD2-D03A-44E1-AD0F-E1B89A9B0DAA}" type="sibTrans" cxnId="{A5FEDF5E-A376-4CCE-9DD9-AB2DC6FA0D65}">
      <dgm:prSet/>
      <dgm:spPr/>
      <dgm:t>
        <a:bodyPr/>
        <a:lstStyle/>
        <a:p>
          <a:endParaRPr lang="en-US"/>
        </a:p>
      </dgm:t>
    </dgm:pt>
    <dgm:pt modelId="{87AFDB17-2683-4ADC-989E-EE81ED8D631A}" type="pres">
      <dgm:prSet presAssocID="{0C841E15-AAAD-46EC-A4D4-50A68D8B9A61}" presName="CompostProcess" presStyleCnt="0">
        <dgm:presLayoutVars>
          <dgm:dir/>
          <dgm:resizeHandles val="exact"/>
        </dgm:presLayoutVars>
      </dgm:prSet>
      <dgm:spPr/>
    </dgm:pt>
    <dgm:pt modelId="{DBFA6DD0-3811-4034-8945-DBD6C576E7A2}" type="pres">
      <dgm:prSet presAssocID="{0C841E15-AAAD-46EC-A4D4-50A68D8B9A61}" presName="arrow" presStyleLbl="bgShp" presStyleIdx="0" presStyleCnt="1"/>
      <dgm:spPr/>
    </dgm:pt>
    <dgm:pt modelId="{48CE6AFE-F311-4FE3-8CB8-1F902EC1F53E}" type="pres">
      <dgm:prSet presAssocID="{0C841E15-AAAD-46EC-A4D4-50A68D8B9A61}" presName="linearProcess" presStyleCnt="0"/>
      <dgm:spPr/>
    </dgm:pt>
    <dgm:pt modelId="{3E45A48F-BF13-4094-966F-4D927ECEA5B5}" type="pres">
      <dgm:prSet presAssocID="{CD2177B3-C42F-447C-ACF3-38876BB21C31}" presName="textNode" presStyleLbl="node1" presStyleIdx="0" presStyleCnt="4">
        <dgm:presLayoutVars>
          <dgm:bulletEnabled val="1"/>
        </dgm:presLayoutVars>
      </dgm:prSet>
      <dgm:spPr/>
    </dgm:pt>
    <dgm:pt modelId="{45F0F22D-782A-46FC-AC25-98AF7020EC51}" type="pres">
      <dgm:prSet presAssocID="{E5BFCE77-5451-4D5E-AD16-7DE7583A2539}" presName="sibTrans" presStyleCnt="0"/>
      <dgm:spPr/>
    </dgm:pt>
    <dgm:pt modelId="{193EAACF-B61C-4E0B-B3EC-B30E8F84EE63}" type="pres">
      <dgm:prSet presAssocID="{008CF899-8AD2-423C-94BF-FD7C620EB18F}" presName="textNode" presStyleLbl="node1" presStyleIdx="1" presStyleCnt="4">
        <dgm:presLayoutVars>
          <dgm:bulletEnabled val="1"/>
        </dgm:presLayoutVars>
      </dgm:prSet>
      <dgm:spPr/>
    </dgm:pt>
    <dgm:pt modelId="{328AA2EA-F157-4B26-ABD3-4DD967D30D95}" type="pres">
      <dgm:prSet presAssocID="{DCFADEF5-3C47-4D3D-8ED2-8B71E782FEEB}" presName="sibTrans" presStyleCnt="0"/>
      <dgm:spPr/>
    </dgm:pt>
    <dgm:pt modelId="{1531A0DA-D5A4-4C98-953E-02446F50D592}" type="pres">
      <dgm:prSet presAssocID="{B536CA8B-8467-416C-8C84-A6EBF0A3EAB0}" presName="textNode" presStyleLbl="node1" presStyleIdx="2" presStyleCnt="4">
        <dgm:presLayoutVars>
          <dgm:bulletEnabled val="1"/>
        </dgm:presLayoutVars>
      </dgm:prSet>
      <dgm:spPr/>
    </dgm:pt>
    <dgm:pt modelId="{622FF509-A117-4A55-ADC1-963BA17A2630}" type="pres">
      <dgm:prSet presAssocID="{729DC281-ED20-4EEC-83B4-06500565D5BB}" presName="sibTrans" presStyleCnt="0"/>
      <dgm:spPr/>
    </dgm:pt>
    <dgm:pt modelId="{8ED5B945-CFDB-42EF-A52A-AF6BACDE6452}" type="pres">
      <dgm:prSet presAssocID="{68A57AB5-DA90-40A3-8F75-4E75ABE3AC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B9D3407-A8A7-498C-B8BA-6CE888F12400}" type="presOf" srcId="{B536CA8B-8467-416C-8C84-A6EBF0A3EAB0}" destId="{1531A0DA-D5A4-4C98-953E-02446F50D592}" srcOrd="0" destOrd="0" presId="urn:microsoft.com/office/officeart/2005/8/layout/hProcess9"/>
    <dgm:cxn modelId="{DC6B620C-1471-4740-B62B-0B0A74AF38B5}" type="presOf" srcId="{0C841E15-AAAD-46EC-A4D4-50A68D8B9A61}" destId="{87AFDB17-2683-4ADC-989E-EE81ED8D631A}" srcOrd="0" destOrd="0" presId="urn:microsoft.com/office/officeart/2005/8/layout/hProcess9"/>
    <dgm:cxn modelId="{A5FEDF5E-A376-4CCE-9DD9-AB2DC6FA0D65}" srcId="{0C841E15-AAAD-46EC-A4D4-50A68D8B9A61}" destId="{68A57AB5-DA90-40A3-8F75-4E75ABE3AC9A}" srcOrd="3" destOrd="0" parTransId="{FD6BFA5F-F1E9-42CA-B65E-7CD504DE79CF}" sibTransId="{EB29FAD2-D03A-44E1-AD0F-E1B89A9B0DAA}"/>
    <dgm:cxn modelId="{A17E7669-56DC-40FD-BBAD-FA7A7584A413}" srcId="{0C841E15-AAAD-46EC-A4D4-50A68D8B9A61}" destId="{B536CA8B-8467-416C-8C84-A6EBF0A3EAB0}" srcOrd="2" destOrd="0" parTransId="{0B243567-34D7-4394-B9D0-E9134397DADA}" sibTransId="{729DC281-ED20-4EEC-83B4-06500565D5BB}"/>
    <dgm:cxn modelId="{D47D624C-CAEE-41A3-8AC7-66804A44D578}" type="presOf" srcId="{68A57AB5-DA90-40A3-8F75-4E75ABE3AC9A}" destId="{8ED5B945-CFDB-42EF-A52A-AF6BACDE6452}" srcOrd="0" destOrd="0" presId="urn:microsoft.com/office/officeart/2005/8/layout/hProcess9"/>
    <dgm:cxn modelId="{A3132591-B615-44C2-B678-B0839CE3E6BD}" srcId="{0C841E15-AAAD-46EC-A4D4-50A68D8B9A61}" destId="{CD2177B3-C42F-447C-ACF3-38876BB21C31}" srcOrd="0" destOrd="0" parTransId="{0AD559FB-0C84-42AB-BECB-23CD1A9DC8F2}" sibTransId="{E5BFCE77-5451-4D5E-AD16-7DE7583A2539}"/>
    <dgm:cxn modelId="{246D0B9E-C051-4E70-8851-7530C8382199}" type="presOf" srcId="{CD2177B3-C42F-447C-ACF3-38876BB21C31}" destId="{3E45A48F-BF13-4094-966F-4D927ECEA5B5}" srcOrd="0" destOrd="0" presId="urn:microsoft.com/office/officeart/2005/8/layout/hProcess9"/>
    <dgm:cxn modelId="{8CD4C8C5-5B11-4CFB-BCB2-57894582643D}" srcId="{0C841E15-AAAD-46EC-A4D4-50A68D8B9A61}" destId="{008CF899-8AD2-423C-94BF-FD7C620EB18F}" srcOrd="1" destOrd="0" parTransId="{91066D56-F007-433C-96A2-F7CCC6229731}" sibTransId="{DCFADEF5-3C47-4D3D-8ED2-8B71E782FEEB}"/>
    <dgm:cxn modelId="{ED8D9CC8-477E-4E30-8635-BFC409CFA829}" type="presOf" srcId="{008CF899-8AD2-423C-94BF-FD7C620EB18F}" destId="{193EAACF-B61C-4E0B-B3EC-B30E8F84EE63}" srcOrd="0" destOrd="0" presId="urn:microsoft.com/office/officeart/2005/8/layout/hProcess9"/>
    <dgm:cxn modelId="{2D5F5C7F-DFC9-4C26-86EF-27C31A1AD927}" type="presParOf" srcId="{87AFDB17-2683-4ADC-989E-EE81ED8D631A}" destId="{DBFA6DD0-3811-4034-8945-DBD6C576E7A2}" srcOrd="0" destOrd="0" presId="urn:microsoft.com/office/officeart/2005/8/layout/hProcess9"/>
    <dgm:cxn modelId="{C874D447-AE7A-4423-8434-3AFD7D2A3396}" type="presParOf" srcId="{87AFDB17-2683-4ADC-989E-EE81ED8D631A}" destId="{48CE6AFE-F311-4FE3-8CB8-1F902EC1F53E}" srcOrd="1" destOrd="0" presId="urn:microsoft.com/office/officeart/2005/8/layout/hProcess9"/>
    <dgm:cxn modelId="{F37EAFD4-1CD2-4F70-9724-866510DD8279}" type="presParOf" srcId="{48CE6AFE-F311-4FE3-8CB8-1F902EC1F53E}" destId="{3E45A48F-BF13-4094-966F-4D927ECEA5B5}" srcOrd="0" destOrd="0" presId="urn:microsoft.com/office/officeart/2005/8/layout/hProcess9"/>
    <dgm:cxn modelId="{1DFCB8C6-A648-44D2-86EC-899279E9BB7A}" type="presParOf" srcId="{48CE6AFE-F311-4FE3-8CB8-1F902EC1F53E}" destId="{45F0F22D-782A-46FC-AC25-98AF7020EC51}" srcOrd="1" destOrd="0" presId="urn:microsoft.com/office/officeart/2005/8/layout/hProcess9"/>
    <dgm:cxn modelId="{7468DDA9-CB68-4C06-A192-B022E000689D}" type="presParOf" srcId="{48CE6AFE-F311-4FE3-8CB8-1F902EC1F53E}" destId="{193EAACF-B61C-4E0B-B3EC-B30E8F84EE63}" srcOrd="2" destOrd="0" presId="urn:microsoft.com/office/officeart/2005/8/layout/hProcess9"/>
    <dgm:cxn modelId="{5072F7EC-54FE-475B-8EAF-05147CBD9EE4}" type="presParOf" srcId="{48CE6AFE-F311-4FE3-8CB8-1F902EC1F53E}" destId="{328AA2EA-F157-4B26-ABD3-4DD967D30D95}" srcOrd="3" destOrd="0" presId="urn:microsoft.com/office/officeart/2005/8/layout/hProcess9"/>
    <dgm:cxn modelId="{85D00C9A-2F10-4481-913C-26B0FB0359BA}" type="presParOf" srcId="{48CE6AFE-F311-4FE3-8CB8-1F902EC1F53E}" destId="{1531A0DA-D5A4-4C98-953E-02446F50D592}" srcOrd="4" destOrd="0" presId="urn:microsoft.com/office/officeart/2005/8/layout/hProcess9"/>
    <dgm:cxn modelId="{FEA88437-62F5-4B65-BF83-6A8684470C6C}" type="presParOf" srcId="{48CE6AFE-F311-4FE3-8CB8-1F902EC1F53E}" destId="{622FF509-A117-4A55-ADC1-963BA17A2630}" srcOrd="5" destOrd="0" presId="urn:microsoft.com/office/officeart/2005/8/layout/hProcess9"/>
    <dgm:cxn modelId="{08117861-F2EB-4868-AC6E-380B12FF2B57}" type="presParOf" srcId="{48CE6AFE-F311-4FE3-8CB8-1F902EC1F53E}" destId="{8ED5B945-CFDB-42EF-A52A-AF6BACDE645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AB40CE-6C61-4350-A04E-1251719EEE2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870E5-570E-451A-BED2-A9C52653A348}">
      <dgm:prSet phldrT="[Text]"/>
      <dgm:spPr/>
      <dgm:t>
        <a:bodyPr/>
        <a:lstStyle/>
        <a:p>
          <a:r>
            <a:rPr lang="en-US"/>
            <a:t>SpaceX REST API</a:t>
          </a:r>
          <a:endParaRPr lang="en-US" dirty="0"/>
        </a:p>
      </dgm:t>
    </dgm:pt>
    <dgm:pt modelId="{038A2233-2A69-4E55-9814-9D8D686D5D23}" type="parTrans" cxnId="{ADCB08F8-0831-4532-9D4A-AFDC8D34CEBC}">
      <dgm:prSet/>
      <dgm:spPr/>
      <dgm:t>
        <a:bodyPr/>
        <a:lstStyle/>
        <a:p>
          <a:endParaRPr lang="en-US"/>
        </a:p>
      </dgm:t>
    </dgm:pt>
    <dgm:pt modelId="{D8DA7884-D016-44CF-88CC-B056D7DEB993}" type="sibTrans" cxnId="{ADCB08F8-0831-4532-9D4A-AFDC8D34CEBC}">
      <dgm:prSet/>
      <dgm:spPr/>
      <dgm:t>
        <a:bodyPr/>
        <a:lstStyle/>
        <a:p>
          <a:endParaRPr lang="en-US"/>
        </a:p>
      </dgm:t>
    </dgm:pt>
    <dgm:pt modelId="{3DE97707-571B-4099-9038-A8333E74BE61}">
      <dgm:prSet phldrT="[Text]"/>
      <dgm:spPr/>
      <dgm:t>
        <a:bodyPr/>
        <a:lstStyle/>
        <a:p>
          <a:r>
            <a:rPr lang="en-US" b="1" dirty="0"/>
            <a:t>Filter the </a:t>
          </a:r>
          <a:r>
            <a:rPr lang="en-US" b="1" dirty="0" err="1"/>
            <a:t>dataframe</a:t>
          </a:r>
          <a:r>
            <a:rPr lang="en-US" b="1" dirty="0"/>
            <a:t> to only include `Falcon 9` launches</a:t>
          </a:r>
          <a:endParaRPr lang="en-US" dirty="0"/>
        </a:p>
      </dgm:t>
    </dgm:pt>
    <dgm:pt modelId="{62E52CF5-6139-4BA8-AB7A-8E00E00DB9E4}" type="parTrans" cxnId="{63745D29-360B-4643-9B4C-AE5F7331EFBD}">
      <dgm:prSet/>
      <dgm:spPr/>
      <dgm:t>
        <a:bodyPr/>
        <a:lstStyle/>
        <a:p>
          <a:endParaRPr lang="en-US"/>
        </a:p>
      </dgm:t>
    </dgm:pt>
    <dgm:pt modelId="{0C8866B6-12EC-438E-BEE1-B764D1753860}" type="sibTrans" cxnId="{63745D29-360B-4643-9B4C-AE5F7331EFBD}">
      <dgm:prSet/>
      <dgm:spPr/>
      <dgm:t>
        <a:bodyPr/>
        <a:lstStyle/>
        <a:p>
          <a:endParaRPr lang="en-US"/>
        </a:p>
      </dgm:t>
    </dgm:pt>
    <dgm:pt modelId="{2DD1F20B-54A1-4446-8A42-E9AE2AF93B09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2A06E66B-E185-49FE-BB22-81CDC1354B51}" type="parTrans" cxnId="{6E3555F8-7939-4433-A9D6-E3D588E0DCC7}">
      <dgm:prSet/>
      <dgm:spPr/>
      <dgm:t>
        <a:bodyPr/>
        <a:lstStyle/>
        <a:p>
          <a:endParaRPr lang="en-US"/>
        </a:p>
      </dgm:t>
    </dgm:pt>
    <dgm:pt modelId="{58E29D6B-854C-4570-8FFF-7DC614ED53F2}" type="sibTrans" cxnId="{6E3555F8-7939-4433-A9D6-E3D588E0DCC7}">
      <dgm:prSet/>
      <dgm:spPr/>
      <dgm:t>
        <a:bodyPr/>
        <a:lstStyle/>
        <a:p>
          <a:endParaRPr lang="en-US"/>
        </a:p>
      </dgm:t>
    </dgm:pt>
    <dgm:pt modelId="{4CF196EA-1FEC-4925-99F5-CE6558541E5E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3CF1A649-500D-49DC-AB35-B379329F80CE}" type="parTrans" cxnId="{5AEAB2BB-8E97-4274-9AA1-2F056627957B}">
      <dgm:prSet/>
      <dgm:spPr/>
      <dgm:t>
        <a:bodyPr/>
        <a:lstStyle/>
        <a:p>
          <a:endParaRPr lang="en-US"/>
        </a:p>
      </dgm:t>
    </dgm:pt>
    <dgm:pt modelId="{7C05A8C9-7A50-4164-BEDE-D8DD37A85C1E}" type="sibTrans" cxnId="{5AEAB2BB-8E97-4274-9AA1-2F056627957B}">
      <dgm:prSet/>
      <dgm:spPr/>
      <dgm:t>
        <a:bodyPr/>
        <a:lstStyle/>
        <a:p>
          <a:endParaRPr lang="en-US"/>
        </a:p>
      </dgm:t>
    </dgm:pt>
    <dgm:pt modelId="{7C6BBB68-3166-4EAF-870E-431962CF0733}">
      <dgm:prSet phldrT="[Text]"/>
      <dgm:spPr/>
      <dgm:t>
        <a:bodyPr/>
        <a:lstStyle/>
        <a:p>
          <a:r>
            <a:rPr lang="en-US" dirty="0"/>
            <a:t>JSON Data</a:t>
          </a:r>
        </a:p>
      </dgm:t>
    </dgm:pt>
    <dgm:pt modelId="{18B13BA6-F85B-4FA3-A076-53C058CA4713}" type="parTrans" cxnId="{DED3F25F-8045-4A88-A4F6-B4B6C354C7D7}">
      <dgm:prSet/>
      <dgm:spPr/>
      <dgm:t>
        <a:bodyPr/>
        <a:lstStyle/>
        <a:p>
          <a:endParaRPr lang="en-US"/>
        </a:p>
      </dgm:t>
    </dgm:pt>
    <dgm:pt modelId="{04E85005-A9E5-4F1F-A82E-5D5621AD1F7F}" type="sibTrans" cxnId="{DED3F25F-8045-4A88-A4F6-B4B6C354C7D7}">
      <dgm:prSet/>
      <dgm:spPr/>
      <dgm:t>
        <a:bodyPr/>
        <a:lstStyle/>
        <a:p>
          <a:endParaRPr lang="en-US"/>
        </a:p>
      </dgm:t>
    </dgm:pt>
    <dgm:pt modelId="{813F566E-3793-4500-9DBA-2BD1F47FB81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E1B1F7BC-779B-42F0-9F02-DE326C74B865}" type="parTrans" cxnId="{947157B9-EC27-447F-83A5-86CF7614E045}">
      <dgm:prSet/>
      <dgm:spPr/>
      <dgm:t>
        <a:bodyPr/>
        <a:lstStyle/>
        <a:p>
          <a:endParaRPr lang="en-US"/>
        </a:p>
      </dgm:t>
    </dgm:pt>
    <dgm:pt modelId="{5928AA1D-EA6C-468F-9FCD-C5F48D7D3444}" type="sibTrans" cxnId="{947157B9-EC27-447F-83A5-86CF7614E045}">
      <dgm:prSet/>
      <dgm:spPr/>
      <dgm:t>
        <a:bodyPr/>
        <a:lstStyle/>
        <a:p>
          <a:endParaRPr lang="en-US"/>
        </a:p>
      </dgm:t>
    </dgm:pt>
    <dgm:pt modelId="{4DE53B87-B10D-4277-9206-21F9636934BC}" type="pres">
      <dgm:prSet presAssocID="{23AB40CE-6C61-4350-A04E-1251719EEE25}" presName="Name0" presStyleCnt="0">
        <dgm:presLayoutVars>
          <dgm:dir/>
          <dgm:resizeHandles val="exact"/>
        </dgm:presLayoutVars>
      </dgm:prSet>
      <dgm:spPr/>
    </dgm:pt>
    <dgm:pt modelId="{0BB5E4BD-DAF8-4486-BD3A-CB2963AF11A8}" type="pres">
      <dgm:prSet presAssocID="{149870E5-570E-451A-BED2-A9C52653A348}" presName="node" presStyleLbl="node1" presStyleIdx="0" presStyleCnt="6">
        <dgm:presLayoutVars>
          <dgm:bulletEnabled val="1"/>
        </dgm:presLayoutVars>
      </dgm:prSet>
      <dgm:spPr/>
    </dgm:pt>
    <dgm:pt modelId="{D8A53DBA-1A50-4162-861E-A127B3D8A259}" type="pres">
      <dgm:prSet presAssocID="{D8DA7884-D016-44CF-88CC-B056D7DEB993}" presName="sibTrans" presStyleLbl="sibTrans1D1" presStyleIdx="0" presStyleCnt="5"/>
      <dgm:spPr/>
    </dgm:pt>
    <dgm:pt modelId="{D2686362-09F4-43F9-9E49-EF18AE445440}" type="pres">
      <dgm:prSet presAssocID="{D8DA7884-D016-44CF-88CC-B056D7DEB993}" presName="connectorText" presStyleLbl="sibTrans1D1" presStyleIdx="0" presStyleCnt="5"/>
      <dgm:spPr/>
    </dgm:pt>
    <dgm:pt modelId="{DCD09FCA-1618-4A3C-95BE-3E4F3DB6FC5A}" type="pres">
      <dgm:prSet presAssocID="{4CF196EA-1FEC-4925-99F5-CE6558541E5E}" presName="node" presStyleLbl="node1" presStyleIdx="1" presStyleCnt="6">
        <dgm:presLayoutVars>
          <dgm:bulletEnabled val="1"/>
        </dgm:presLayoutVars>
      </dgm:prSet>
      <dgm:spPr/>
    </dgm:pt>
    <dgm:pt modelId="{BC1EB8E1-DD8D-4649-8CF2-32B76B601C04}" type="pres">
      <dgm:prSet presAssocID="{7C05A8C9-7A50-4164-BEDE-D8DD37A85C1E}" presName="sibTrans" presStyleLbl="sibTrans1D1" presStyleIdx="1" presStyleCnt="5"/>
      <dgm:spPr/>
    </dgm:pt>
    <dgm:pt modelId="{BD4FCDE9-8355-47FE-9F08-073110442AD9}" type="pres">
      <dgm:prSet presAssocID="{7C05A8C9-7A50-4164-BEDE-D8DD37A85C1E}" presName="connectorText" presStyleLbl="sibTrans1D1" presStyleIdx="1" presStyleCnt="5"/>
      <dgm:spPr/>
    </dgm:pt>
    <dgm:pt modelId="{EA96E707-4216-494D-984B-0FDD2D6B470E}" type="pres">
      <dgm:prSet presAssocID="{7C6BBB68-3166-4EAF-870E-431962CF0733}" presName="node" presStyleLbl="node1" presStyleIdx="2" presStyleCnt="6">
        <dgm:presLayoutVars>
          <dgm:bulletEnabled val="1"/>
        </dgm:presLayoutVars>
      </dgm:prSet>
      <dgm:spPr/>
    </dgm:pt>
    <dgm:pt modelId="{91107F58-3016-406B-9ADF-B5E8E28A9412}" type="pres">
      <dgm:prSet presAssocID="{04E85005-A9E5-4F1F-A82E-5D5621AD1F7F}" presName="sibTrans" presStyleLbl="sibTrans1D1" presStyleIdx="2" presStyleCnt="5"/>
      <dgm:spPr/>
    </dgm:pt>
    <dgm:pt modelId="{2B8C1D4B-E0E8-4E6F-B8F7-B83572565FBB}" type="pres">
      <dgm:prSet presAssocID="{04E85005-A9E5-4F1F-A82E-5D5621AD1F7F}" presName="connectorText" presStyleLbl="sibTrans1D1" presStyleIdx="2" presStyleCnt="5"/>
      <dgm:spPr/>
    </dgm:pt>
    <dgm:pt modelId="{623A3CF7-3016-46BB-9356-502745FA0427}" type="pres">
      <dgm:prSet presAssocID="{813F566E-3793-4500-9DBA-2BD1F47FB81A}" presName="node" presStyleLbl="node1" presStyleIdx="3" presStyleCnt="6">
        <dgm:presLayoutVars>
          <dgm:bulletEnabled val="1"/>
        </dgm:presLayoutVars>
      </dgm:prSet>
      <dgm:spPr/>
    </dgm:pt>
    <dgm:pt modelId="{0BB2B3C2-A458-4020-A616-7D0255C0F24F}" type="pres">
      <dgm:prSet presAssocID="{5928AA1D-EA6C-468F-9FCD-C5F48D7D3444}" presName="sibTrans" presStyleLbl="sibTrans1D1" presStyleIdx="3" presStyleCnt="5"/>
      <dgm:spPr/>
    </dgm:pt>
    <dgm:pt modelId="{0C836CE1-A111-4CF8-A03F-D7DCC722529A}" type="pres">
      <dgm:prSet presAssocID="{5928AA1D-EA6C-468F-9FCD-C5F48D7D3444}" presName="connectorText" presStyleLbl="sibTrans1D1" presStyleIdx="3" presStyleCnt="5"/>
      <dgm:spPr/>
    </dgm:pt>
    <dgm:pt modelId="{46587B1B-5F7F-4D0D-BCBF-B5C74CD5C57C}" type="pres">
      <dgm:prSet presAssocID="{3DE97707-571B-4099-9038-A8333E74BE61}" presName="node" presStyleLbl="node1" presStyleIdx="4" presStyleCnt="6">
        <dgm:presLayoutVars>
          <dgm:bulletEnabled val="1"/>
        </dgm:presLayoutVars>
      </dgm:prSet>
      <dgm:spPr/>
    </dgm:pt>
    <dgm:pt modelId="{F10110EF-EC6B-42D4-AE69-9926D3C52656}" type="pres">
      <dgm:prSet presAssocID="{0C8866B6-12EC-438E-BEE1-B764D1753860}" presName="sibTrans" presStyleLbl="sibTrans1D1" presStyleIdx="4" presStyleCnt="5"/>
      <dgm:spPr/>
    </dgm:pt>
    <dgm:pt modelId="{C7E62F69-778A-4AE9-AAFA-EFD4891CD07E}" type="pres">
      <dgm:prSet presAssocID="{0C8866B6-12EC-438E-BEE1-B764D1753860}" presName="connectorText" presStyleLbl="sibTrans1D1" presStyleIdx="4" presStyleCnt="5"/>
      <dgm:spPr/>
    </dgm:pt>
    <dgm:pt modelId="{B563C5A1-214C-4CAB-B6A0-76E74CA24FA0}" type="pres">
      <dgm:prSet presAssocID="{2DD1F20B-54A1-4446-8A42-E9AE2AF93B09}" presName="node" presStyleLbl="node1" presStyleIdx="5" presStyleCnt="6">
        <dgm:presLayoutVars>
          <dgm:bulletEnabled val="1"/>
        </dgm:presLayoutVars>
      </dgm:prSet>
      <dgm:spPr/>
    </dgm:pt>
  </dgm:ptLst>
  <dgm:cxnLst>
    <dgm:cxn modelId="{4260C21E-E98E-4101-8AD1-918C9837632F}" type="presOf" srcId="{5928AA1D-EA6C-468F-9FCD-C5F48D7D3444}" destId="{0BB2B3C2-A458-4020-A616-7D0255C0F24F}" srcOrd="0" destOrd="0" presId="urn:microsoft.com/office/officeart/2005/8/layout/bProcess3"/>
    <dgm:cxn modelId="{0DB7AD24-DFD8-42E5-A633-8A31EE14575B}" type="presOf" srcId="{3DE97707-571B-4099-9038-A8333E74BE61}" destId="{46587B1B-5F7F-4D0D-BCBF-B5C74CD5C57C}" srcOrd="0" destOrd="0" presId="urn:microsoft.com/office/officeart/2005/8/layout/bProcess3"/>
    <dgm:cxn modelId="{66F90427-98DF-434A-96D4-AAF70EBC8536}" type="presOf" srcId="{7C6BBB68-3166-4EAF-870E-431962CF0733}" destId="{EA96E707-4216-494D-984B-0FDD2D6B470E}" srcOrd="0" destOrd="0" presId="urn:microsoft.com/office/officeart/2005/8/layout/bProcess3"/>
    <dgm:cxn modelId="{63745D29-360B-4643-9B4C-AE5F7331EFBD}" srcId="{23AB40CE-6C61-4350-A04E-1251719EEE25}" destId="{3DE97707-571B-4099-9038-A8333E74BE61}" srcOrd="4" destOrd="0" parTransId="{62E52CF5-6139-4BA8-AB7A-8E00E00DB9E4}" sibTransId="{0C8866B6-12EC-438E-BEE1-B764D1753860}"/>
    <dgm:cxn modelId="{2E082A5F-F9CB-4172-BEA6-2D3514B473BA}" type="presOf" srcId="{7C05A8C9-7A50-4164-BEDE-D8DD37A85C1E}" destId="{BC1EB8E1-DD8D-4649-8CF2-32B76B601C04}" srcOrd="0" destOrd="0" presId="urn:microsoft.com/office/officeart/2005/8/layout/bProcess3"/>
    <dgm:cxn modelId="{DED3F25F-8045-4A88-A4F6-B4B6C354C7D7}" srcId="{23AB40CE-6C61-4350-A04E-1251719EEE25}" destId="{7C6BBB68-3166-4EAF-870E-431962CF0733}" srcOrd="2" destOrd="0" parTransId="{18B13BA6-F85B-4FA3-A076-53C058CA4713}" sibTransId="{04E85005-A9E5-4F1F-A82E-5D5621AD1F7F}"/>
    <dgm:cxn modelId="{FBCEB46F-8363-41A6-A15D-82DFC8D842DA}" type="presOf" srcId="{23AB40CE-6C61-4350-A04E-1251719EEE25}" destId="{4DE53B87-B10D-4277-9206-21F9636934BC}" srcOrd="0" destOrd="0" presId="urn:microsoft.com/office/officeart/2005/8/layout/bProcess3"/>
    <dgm:cxn modelId="{F571C24F-BEC6-429C-B08E-D65004DB8F22}" type="presOf" srcId="{7C05A8C9-7A50-4164-BEDE-D8DD37A85C1E}" destId="{BD4FCDE9-8355-47FE-9F08-073110442AD9}" srcOrd="1" destOrd="0" presId="urn:microsoft.com/office/officeart/2005/8/layout/bProcess3"/>
    <dgm:cxn modelId="{F3BF8E70-B607-4BE3-999E-ADBBBDCEF597}" type="presOf" srcId="{04E85005-A9E5-4F1F-A82E-5D5621AD1F7F}" destId="{91107F58-3016-406B-9ADF-B5E8E28A9412}" srcOrd="0" destOrd="0" presId="urn:microsoft.com/office/officeart/2005/8/layout/bProcess3"/>
    <dgm:cxn modelId="{032A9054-6F62-41F7-B8AD-D15A02BE7B31}" type="presOf" srcId="{149870E5-570E-451A-BED2-A9C52653A348}" destId="{0BB5E4BD-DAF8-4486-BD3A-CB2963AF11A8}" srcOrd="0" destOrd="0" presId="urn:microsoft.com/office/officeart/2005/8/layout/bProcess3"/>
    <dgm:cxn modelId="{62DDF88E-C9DA-444D-967A-BBFDD5430D37}" type="presOf" srcId="{04E85005-A9E5-4F1F-A82E-5D5621AD1F7F}" destId="{2B8C1D4B-E0E8-4E6F-B8F7-B83572565FBB}" srcOrd="1" destOrd="0" presId="urn:microsoft.com/office/officeart/2005/8/layout/bProcess3"/>
    <dgm:cxn modelId="{6AB0889B-2443-489D-8296-0F56FF6302E9}" type="presOf" srcId="{2DD1F20B-54A1-4446-8A42-E9AE2AF93B09}" destId="{B563C5A1-214C-4CAB-B6A0-76E74CA24FA0}" srcOrd="0" destOrd="0" presId="urn:microsoft.com/office/officeart/2005/8/layout/bProcess3"/>
    <dgm:cxn modelId="{57F6F89D-37BA-45A3-9798-6108D7D5C1AA}" type="presOf" srcId="{D8DA7884-D016-44CF-88CC-B056D7DEB993}" destId="{D8A53DBA-1A50-4162-861E-A127B3D8A259}" srcOrd="0" destOrd="0" presId="urn:microsoft.com/office/officeart/2005/8/layout/bProcess3"/>
    <dgm:cxn modelId="{8230A89F-18FC-404F-AFE0-7A3688E2A363}" type="presOf" srcId="{5928AA1D-EA6C-468F-9FCD-C5F48D7D3444}" destId="{0C836CE1-A111-4CF8-A03F-D7DCC722529A}" srcOrd="1" destOrd="0" presId="urn:microsoft.com/office/officeart/2005/8/layout/bProcess3"/>
    <dgm:cxn modelId="{B7829EA6-A0EE-47B5-AFFA-413176768D62}" type="presOf" srcId="{0C8866B6-12EC-438E-BEE1-B764D1753860}" destId="{F10110EF-EC6B-42D4-AE69-9926D3C52656}" srcOrd="0" destOrd="0" presId="urn:microsoft.com/office/officeart/2005/8/layout/bProcess3"/>
    <dgm:cxn modelId="{58468FB2-6CC0-47FF-ACA4-32795751FA34}" type="presOf" srcId="{4CF196EA-1FEC-4925-99F5-CE6558541E5E}" destId="{DCD09FCA-1618-4A3C-95BE-3E4F3DB6FC5A}" srcOrd="0" destOrd="0" presId="urn:microsoft.com/office/officeart/2005/8/layout/bProcess3"/>
    <dgm:cxn modelId="{947157B9-EC27-447F-83A5-86CF7614E045}" srcId="{23AB40CE-6C61-4350-A04E-1251719EEE25}" destId="{813F566E-3793-4500-9DBA-2BD1F47FB81A}" srcOrd="3" destOrd="0" parTransId="{E1B1F7BC-779B-42F0-9F02-DE326C74B865}" sibTransId="{5928AA1D-EA6C-468F-9FCD-C5F48D7D3444}"/>
    <dgm:cxn modelId="{5AEAB2BB-8E97-4274-9AA1-2F056627957B}" srcId="{23AB40CE-6C61-4350-A04E-1251719EEE25}" destId="{4CF196EA-1FEC-4925-99F5-CE6558541E5E}" srcOrd="1" destOrd="0" parTransId="{3CF1A649-500D-49DC-AB35-B379329F80CE}" sibTransId="{7C05A8C9-7A50-4164-BEDE-D8DD37A85C1E}"/>
    <dgm:cxn modelId="{02C07AC1-4AE4-4586-990C-CA7BF309376F}" type="presOf" srcId="{813F566E-3793-4500-9DBA-2BD1F47FB81A}" destId="{623A3CF7-3016-46BB-9356-502745FA0427}" srcOrd="0" destOrd="0" presId="urn:microsoft.com/office/officeart/2005/8/layout/bProcess3"/>
    <dgm:cxn modelId="{D721C0C4-FE8D-4C13-A6E5-AC8F51E19797}" type="presOf" srcId="{D8DA7884-D016-44CF-88CC-B056D7DEB993}" destId="{D2686362-09F4-43F9-9E49-EF18AE445440}" srcOrd="1" destOrd="0" presId="urn:microsoft.com/office/officeart/2005/8/layout/bProcess3"/>
    <dgm:cxn modelId="{4DA348F3-1CED-42F9-9C8E-D2559B03BA06}" type="presOf" srcId="{0C8866B6-12EC-438E-BEE1-B764D1753860}" destId="{C7E62F69-778A-4AE9-AAFA-EFD4891CD07E}" srcOrd="1" destOrd="0" presId="urn:microsoft.com/office/officeart/2005/8/layout/bProcess3"/>
    <dgm:cxn modelId="{ADCB08F8-0831-4532-9D4A-AFDC8D34CEBC}" srcId="{23AB40CE-6C61-4350-A04E-1251719EEE25}" destId="{149870E5-570E-451A-BED2-A9C52653A348}" srcOrd="0" destOrd="0" parTransId="{038A2233-2A69-4E55-9814-9D8D686D5D23}" sibTransId="{D8DA7884-D016-44CF-88CC-B056D7DEB993}"/>
    <dgm:cxn modelId="{6E3555F8-7939-4433-A9D6-E3D588E0DCC7}" srcId="{23AB40CE-6C61-4350-A04E-1251719EEE25}" destId="{2DD1F20B-54A1-4446-8A42-E9AE2AF93B09}" srcOrd="5" destOrd="0" parTransId="{2A06E66B-E185-49FE-BB22-81CDC1354B51}" sibTransId="{58E29D6B-854C-4570-8FFF-7DC614ED53F2}"/>
    <dgm:cxn modelId="{62D5BEE7-A700-40F4-B7D0-E569726D83A9}" type="presParOf" srcId="{4DE53B87-B10D-4277-9206-21F9636934BC}" destId="{0BB5E4BD-DAF8-4486-BD3A-CB2963AF11A8}" srcOrd="0" destOrd="0" presId="urn:microsoft.com/office/officeart/2005/8/layout/bProcess3"/>
    <dgm:cxn modelId="{CE1AA6B9-B496-46A4-B2AB-EF07D08D9FE0}" type="presParOf" srcId="{4DE53B87-B10D-4277-9206-21F9636934BC}" destId="{D8A53DBA-1A50-4162-861E-A127B3D8A259}" srcOrd="1" destOrd="0" presId="urn:microsoft.com/office/officeart/2005/8/layout/bProcess3"/>
    <dgm:cxn modelId="{6176BFF8-45EF-4FEC-9D74-3138C1F8C3AC}" type="presParOf" srcId="{D8A53DBA-1A50-4162-861E-A127B3D8A259}" destId="{D2686362-09F4-43F9-9E49-EF18AE445440}" srcOrd="0" destOrd="0" presId="urn:microsoft.com/office/officeart/2005/8/layout/bProcess3"/>
    <dgm:cxn modelId="{6A691D2A-0BB8-405B-9825-A892F4513C17}" type="presParOf" srcId="{4DE53B87-B10D-4277-9206-21F9636934BC}" destId="{DCD09FCA-1618-4A3C-95BE-3E4F3DB6FC5A}" srcOrd="2" destOrd="0" presId="urn:microsoft.com/office/officeart/2005/8/layout/bProcess3"/>
    <dgm:cxn modelId="{12CA2EB3-9CFF-41DE-BE33-65D612736F8C}" type="presParOf" srcId="{4DE53B87-B10D-4277-9206-21F9636934BC}" destId="{BC1EB8E1-DD8D-4649-8CF2-32B76B601C04}" srcOrd="3" destOrd="0" presId="urn:microsoft.com/office/officeart/2005/8/layout/bProcess3"/>
    <dgm:cxn modelId="{037FB3AF-8F0E-4456-8BB2-9647209284E1}" type="presParOf" srcId="{BC1EB8E1-DD8D-4649-8CF2-32B76B601C04}" destId="{BD4FCDE9-8355-47FE-9F08-073110442AD9}" srcOrd="0" destOrd="0" presId="urn:microsoft.com/office/officeart/2005/8/layout/bProcess3"/>
    <dgm:cxn modelId="{C60981E4-E5F3-412B-8AE9-C9510DEC8F3D}" type="presParOf" srcId="{4DE53B87-B10D-4277-9206-21F9636934BC}" destId="{EA96E707-4216-494D-984B-0FDD2D6B470E}" srcOrd="4" destOrd="0" presId="urn:microsoft.com/office/officeart/2005/8/layout/bProcess3"/>
    <dgm:cxn modelId="{4352DF67-2CE3-4F41-8B4B-CCC204809301}" type="presParOf" srcId="{4DE53B87-B10D-4277-9206-21F9636934BC}" destId="{91107F58-3016-406B-9ADF-B5E8E28A9412}" srcOrd="5" destOrd="0" presId="urn:microsoft.com/office/officeart/2005/8/layout/bProcess3"/>
    <dgm:cxn modelId="{829A9DC8-D6ED-4BCD-8E45-58709C1525DB}" type="presParOf" srcId="{91107F58-3016-406B-9ADF-B5E8E28A9412}" destId="{2B8C1D4B-E0E8-4E6F-B8F7-B83572565FBB}" srcOrd="0" destOrd="0" presId="urn:microsoft.com/office/officeart/2005/8/layout/bProcess3"/>
    <dgm:cxn modelId="{94A982C4-6BE6-4D06-B5B7-BE4C3D6CD951}" type="presParOf" srcId="{4DE53B87-B10D-4277-9206-21F9636934BC}" destId="{623A3CF7-3016-46BB-9356-502745FA0427}" srcOrd="6" destOrd="0" presId="urn:microsoft.com/office/officeart/2005/8/layout/bProcess3"/>
    <dgm:cxn modelId="{2C49CC5A-056E-4603-B22D-1D1706227B23}" type="presParOf" srcId="{4DE53B87-B10D-4277-9206-21F9636934BC}" destId="{0BB2B3C2-A458-4020-A616-7D0255C0F24F}" srcOrd="7" destOrd="0" presId="urn:microsoft.com/office/officeart/2005/8/layout/bProcess3"/>
    <dgm:cxn modelId="{22176E57-5596-45F6-AFF4-E313F37698D2}" type="presParOf" srcId="{0BB2B3C2-A458-4020-A616-7D0255C0F24F}" destId="{0C836CE1-A111-4CF8-A03F-D7DCC722529A}" srcOrd="0" destOrd="0" presId="urn:microsoft.com/office/officeart/2005/8/layout/bProcess3"/>
    <dgm:cxn modelId="{B0CDD6AD-87CB-4F72-AC54-2756F29D5310}" type="presParOf" srcId="{4DE53B87-B10D-4277-9206-21F9636934BC}" destId="{46587B1B-5F7F-4D0D-BCBF-B5C74CD5C57C}" srcOrd="8" destOrd="0" presId="urn:microsoft.com/office/officeart/2005/8/layout/bProcess3"/>
    <dgm:cxn modelId="{A1E1BD6A-C390-4E49-940E-C27DF48934A0}" type="presParOf" srcId="{4DE53B87-B10D-4277-9206-21F9636934BC}" destId="{F10110EF-EC6B-42D4-AE69-9926D3C52656}" srcOrd="9" destOrd="0" presId="urn:microsoft.com/office/officeart/2005/8/layout/bProcess3"/>
    <dgm:cxn modelId="{6A111408-0C60-4228-B3EA-253296D6C059}" type="presParOf" srcId="{F10110EF-EC6B-42D4-AE69-9926D3C52656}" destId="{C7E62F69-778A-4AE9-AAFA-EFD4891CD07E}" srcOrd="0" destOrd="0" presId="urn:microsoft.com/office/officeart/2005/8/layout/bProcess3"/>
    <dgm:cxn modelId="{42DD8D91-0693-415C-9AAF-6A8B1D9C1733}" type="presParOf" srcId="{4DE53B87-B10D-4277-9206-21F9636934BC}" destId="{B563C5A1-214C-4CAB-B6A0-76E74CA24FA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0373B-CF76-46FC-8B76-E1624DBAF11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766393-60B4-488C-8291-F2A9897218FC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EE82955C-EE84-4BFA-ADAC-83CD87E762D8}" type="parTrans" cxnId="{7F8DA7A7-935F-4A83-86C2-CD99AE96E355}">
      <dgm:prSet/>
      <dgm:spPr/>
      <dgm:t>
        <a:bodyPr/>
        <a:lstStyle/>
        <a:p>
          <a:endParaRPr lang="en-US"/>
        </a:p>
      </dgm:t>
    </dgm:pt>
    <dgm:pt modelId="{00E2FA57-D33D-417A-A792-A021863E89A8}" type="sibTrans" cxnId="{7F8DA7A7-935F-4A83-86C2-CD99AE96E355}">
      <dgm:prSet/>
      <dgm:spPr/>
      <dgm:t>
        <a:bodyPr/>
        <a:lstStyle/>
        <a:p>
          <a:endParaRPr lang="en-US"/>
        </a:p>
      </dgm:t>
    </dgm:pt>
    <dgm:pt modelId="{015B2BB3-38D2-4DF4-87DA-6E4E7D970592}">
      <dgm:prSet phldrT="[Text]"/>
      <dgm:spPr/>
      <dgm:t>
        <a:bodyPr/>
        <a:lstStyle/>
        <a:p>
          <a:r>
            <a:rPr lang="en-US" b="0" dirty="0" err="1"/>
            <a:t>BeautifulSoup</a:t>
          </a:r>
          <a:endParaRPr lang="en-US" dirty="0"/>
        </a:p>
      </dgm:t>
    </dgm:pt>
    <dgm:pt modelId="{578C357E-0E0C-4DF6-9DEA-266DD697AD93}" type="parTrans" cxnId="{22956F25-4322-4148-81F3-B245CBC00503}">
      <dgm:prSet/>
      <dgm:spPr/>
      <dgm:t>
        <a:bodyPr/>
        <a:lstStyle/>
        <a:p>
          <a:endParaRPr lang="en-US"/>
        </a:p>
      </dgm:t>
    </dgm:pt>
    <dgm:pt modelId="{7D3BCA42-0827-482B-BF88-33F60C9CB1DF}" type="sibTrans" cxnId="{22956F25-4322-4148-81F3-B245CBC00503}">
      <dgm:prSet/>
      <dgm:spPr/>
      <dgm:t>
        <a:bodyPr/>
        <a:lstStyle/>
        <a:p>
          <a:endParaRPr lang="en-US"/>
        </a:p>
      </dgm:t>
    </dgm:pt>
    <dgm:pt modelId="{FAC473F6-E498-46A1-9252-86205320DFBB}">
      <dgm:prSet phldrT="[Text]"/>
      <dgm:spPr/>
      <dgm:t>
        <a:bodyPr/>
        <a:lstStyle/>
        <a:p>
          <a:r>
            <a:rPr lang="en-US" dirty="0"/>
            <a:t>HTML table</a:t>
          </a:r>
        </a:p>
      </dgm:t>
    </dgm:pt>
    <dgm:pt modelId="{3EE9E1E6-66A3-418C-8A56-6B6511A81037}" type="parTrans" cxnId="{9AED12AC-EFAA-4A3A-8FCC-B2DAE491DC0D}">
      <dgm:prSet/>
      <dgm:spPr/>
      <dgm:t>
        <a:bodyPr/>
        <a:lstStyle/>
        <a:p>
          <a:endParaRPr lang="en-US"/>
        </a:p>
      </dgm:t>
    </dgm:pt>
    <dgm:pt modelId="{6840E17B-84D4-4C3C-8830-184342857DC3}" type="sibTrans" cxnId="{9AED12AC-EFAA-4A3A-8FCC-B2DAE491DC0D}">
      <dgm:prSet/>
      <dgm:spPr/>
      <dgm:t>
        <a:bodyPr/>
        <a:lstStyle/>
        <a:p>
          <a:endParaRPr lang="en-US"/>
        </a:p>
      </dgm:t>
    </dgm:pt>
    <dgm:pt modelId="{2B8F9403-BFF9-4DEF-A324-6D537DDEC9E4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5C8E74B2-B337-44DC-865E-F86D15C06F20}" type="parTrans" cxnId="{4B067941-CB2B-4768-B4A4-DF1A0B94315E}">
      <dgm:prSet/>
      <dgm:spPr/>
      <dgm:t>
        <a:bodyPr/>
        <a:lstStyle/>
        <a:p>
          <a:endParaRPr lang="en-US"/>
        </a:p>
      </dgm:t>
    </dgm:pt>
    <dgm:pt modelId="{9F7C23C5-8E88-461B-8226-07DA2BF53990}" type="sibTrans" cxnId="{4B067941-CB2B-4768-B4A4-DF1A0B94315E}">
      <dgm:prSet/>
      <dgm:spPr/>
      <dgm:t>
        <a:bodyPr/>
        <a:lstStyle/>
        <a:p>
          <a:endParaRPr lang="en-US"/>
        </a:p>
      </dgm:t>
    </dgm:pt>
    <dgm:pt modelId="{C8FC230E-D378-45E8-A6BE-E31EE1994F67}">
      <dgm:prSet phldrT="[Text]"/>
      <dgm:spPr/>
      <dgm:t>
        <a:bodyPr/>
        <a:lstStyle/>
        <a:p>
          <a:r>
            <a:rPr lang="en-US" b="1" dirty="0"/>
            <a:t>Create a data frame by parsing the launch HTML tables</a:t>
          </a:r>
          <a:endParaRPr lang="en-US" dirty="0"/>
        </a:p>
      </dgm:t>
    </dgm:pt>
    <dgm:pt modelId="{3D055504-61EA-49ED-8EF0-AA044B3F63F4}" type="parTrans" cxnId="{BB1B8041-A1E9-4F90-A63D-F4DC49340EC9}">
      <dgm:prSet/>
      <dgm:spPr/>
      <dgm:t>
        <a:bodyPr/>
        <a:lstStyle/>
        <a:p>
          <a:endParaRPr lang="en-US"/>
        </a:p>
      </dgm:t>
    </dgm:pt>
    <dgm:pt modelId="{1B8D318C-A5C6-44D6-B55C-DA55B930F33C}" type="sibTrans" cxnId="{BB1B8041-A1E9-4F90-A63D-F4DC49340EC9}">
      <dgm:prSet/>
      <dgm:spPr/>
      <dgm:t>
        <a:bodyPr/>
        <a:lstStyle/>
        <a:p>
          <a:endParaRPr lang="en-US"/>
        </a:p>
      </dgm:t>
    </dgm:pt>
    <dgm:pt modelId="{04A51798-D8B6-4572-BD0C-8EE8557CAF10}" type="pres">
      <dgm:prSet presAssocID="{3880373B-CF76-46FC-8B76-E1624DBAF11F}" presName="Name0" presStyleCnt="0">
        <dgm:presLayoutVars>
          <dgm:dir/>
          <dgm:resizeHandles val="exact"/>
        </dgm:presLayoutVars>
      </dgm:prSet>
      <dgm:spPr/>
    </dgm:pt>
    <dgm:pt modelId="{A0F7779F-5327-4529-A18F-BC8AE5CDC996}" type="pres">
      <dgm:prSet presAssocID="{FA766393-60B4-488C-8291-F2A9897218FC}" presName="node" presStyleLbl="node1" presStyleIdx="0" presStyleCnt="5">
        <dgm:presLayoutVars>
          <dgm:bulletEnabled val="1"/>
        </dgm:presLayoutVars>
      </dgm:prSet>
      <dgm:spPr/>
    </dgm:pt>
    <dgm:pt modelId="{6B3CCC4D-33E3-42DE-AFC5-4D1CEC1E0721}" type="pres">
      <dgm:prSet presAssocID="{00E2FA57-D33D-417A-A792-A021863E89A8}" presName="sibTrans" presStyleLbl="sibTrans1D1" presStyleIdx="0" presStyleCnt="4"/>
      <dgm:spPr/>
    </dgm:pt>
    <dgm:pt modelId="{347B0054-F08C-4E81-BE48-707DA41793EE}" type="pres">
      <dgm:prSet presAssocID="{00E2FA57-D33D-417A-A792-A021863E89A8}" presName="connectorText" presStyleLbl="sibTrans1D1" presStyleIdx="0" presStyleCnt="4"/>
      <dgm:spPr/>
    </dgm:pt>
    <dgm:pt modelId="{7EB78486-2A22-48CF-88A4-A6248F67EC60}" type="pres">
      <dgm:prSet presAssocID="{015B2BB3-38D2-4DF4-87DA-6E4E7D970592}" presName="node" presStyleLbl="node1" presStyleIdx="1" presStyleCnt="5">
        <dgm:presLayoutVars>
          <dgm:bulletEnabled val="1"/>
        </dgm:presLayoutVars>
      </dgm:prSet>
      <dgm:spPr/>
    </dgm:pt>
    <dgm:pt modelId="{F48D3F2D-0257-4F1F-A23B-164577E87A3E}" type="pres">
      <dgm:prSet presAssocID="{7D3BCA42-0827-482B-BF88-33F60C9CB1DF}" presName="sibTrans" presStyleLbl="sibTrans1D1" presStyleIdx="1" presStyleCnt="4"/>
      <dgm:spPr/>
    </dgm:pt>
    <dgm:pt modelId="{7C817F6C-E8CB-44C4-9F89-A52D0E7669D6}" type="pres">
      <dgm:prSet presAssocID="{7D3BCA42-0827-482B-BF88-33F60C9CB1DF}" presName="connectorText" presStyleLbl="sibTrans1D1" presStyleIdx="1" presStyleCnt="4"/>
      <dgm:spPr/>
    </dgm:pt>
    <dgm:pt modelId="{41FFAED0-E6FC-496B-B9FA-63D06EA34148}" type="pres">
      <dgm:prSet presAssocID="{FAC473F6-E498-46A1-9252-86205320DFBB}" presName="node" presStyleLbl="node1" presStyleIdx="2" presStyleCnt="5">
        <dgm:presLayoutVars>
          <dgm:bulletEnabled val="1"/>
        </dgm:presLayoutVars>
      </dgm:prSet>
      <dgm:spPr/>
    </dgm:pt>
    <dgm:pt modelId="{3C7C6ED6-934A-4E53-BF70-765EDF1BACD7}" type="pres">
      <dgm:prSet presAssocID="{6840E17B-84D4-4C3C-8830-184342857DC3}" presName="sibTrans" presStyleLbl="sibTrans1D1" presStyleIdx="2" presStyleCnt="4"/>
      <dgm:spPr/>
    </dgm:pt>
    <dgm:pt modelId="{8BD5ACAE-B1F6-4B4A-A1A8-5259803D35C3}" type="pres">
      <dgm:prSet presAssocID="{6840E17B-84D4-4C3C-8830-184342857DC3}" presName="connectorText" presStyleLbl="sibTrans1D1" presStyleIdx="2" presStyleCnt="4"/>
      <dgm:spPr/>
    </dgm:pt>
    <dgm:pt modelId="{FDB374B6-697A-40BE-8650-1937CDFE0753}" type="pres">
      <dgm:prSet presAssocID="{C8FC230E-D378-45E8-A6BE-E31EE1994F67}" presName="node" presStyleLbl="node1" presStyleIdx="3" presStyleCnt="5">
        <dgm:presLayoutVars>
          <dgm:bulletEnabled val="1"/>
        </dgm:presLayoutVars>
      </dgm:prSet>
      <dgm:spPr/>
    </dgm:pt>
    <dgm:pt modelId="{3AAC8FBD-7C2D-4531-9506-F4B9B89CF22E}" type="pres">
      <dgm:prSet presAssocID="{1B8D318C-A5C6-44D6-B55C-DA55B930F33C}" presName="sibTrans" presStyleLbl="sibTrans1D1" presStyleIdx="3" presStyleCnt="4"/>
      <dgm:spPr/>
    </dgm:pt>
    <dgm:pt modelId="{621C2517-EE2B-4ECD-A56C-AF95C254543F}" type="pres">
      <dgm:prSet presAssocID="{1B8D318C-A5C6-44D6-B55C-DA55B930F33C}" presName="connectorText" presStyleLbl="sibTrans1D1" presStyleIdx="3" presStyleCnt="4"/>
      <dgm:spPr/>
    </dgm:pt>
    <dgm:pt modelId="{603ECAF2-605C-4024-A16B-2485623873FF}" type="pres">
      <dgm:prSet presAssocID="{2B8F9403-BFF9-4DEF-A324-6D537DDEC9E4}" presName="node" presStyleLbl="node1" presStyleIdx="4" presStyleCnt="5">
        <dgm:presLayoutVars>
          <dgm:bulletEnabled val="1"/>
        </dgm:presLayoutVars>
      </dgm:prSet>
      <dgm:spPr/>
    </dgm:pt>
  </dgm:ptLst>
  <dgm:cxnLst>
    <dgm:cxn modelId="{22956F25-4322-4148-81F3-B245CBC00503}" srcId="{3880373B-CF76-46FC-8B76-E1624DBAF11F}" destId="{015B2BB3-38D2-4DF4-87DA-6E4E7D970592}" srcOrd="1" destOrd="0" parTransId="{578C357E-0E0C-4DF6-9DEA-266DD697AD93}" sibTransId="{7D3BCA42-0827-482B-BF88-33F60C9CB1DF}"/>
    <dgm:cxn modelId="{08AC9631-17A1-4ADD-9564-935708A2603E}" type="presOf" srcId="{7D3BCA42-0827-482B-BF88-33F60C9CB1DF}" destId="{7C817F6C-E8CB-44C4-9F89-A52D0E7669D6}" srcOrd="1" destOrd="0" presId="urn:microsoft.com/office/officeart/2005/8/layout/bProcess3"/>
    <dgm:cxn modelId="{73785833-6468-4F54-9D41-93BAC47F71A9}" type="presOf" srcId="{1B8D318C-A5C6-44D6-B55C-DA55B930F33C}" destId="{621C2517-EE2B-4ECD-A56C-AF95C254543F}" srcOrd="1" destOrd="0" presId="urn:microsoft.com/office/officeart/2005/8/layout/bProcess3"/>
    <dgm:cxn modelId="{4B067941-CB2B-4768-B4A4-DF1A0B94315E}" srcId="{3880373B-CF76-46FC-8B76-E1624DBAF11F}" destId="{2B8F9403-BFF9-4DEF-A324-6D537DDEC9E4}" srcOrd="4" destOrd="0" parTransId="{5C8E74B2-B337-44DC-865E-F86D15C06F20}" sibTransId="{9F7C23C5-8E88-461B-8226-07DA2BF53990}"/>
    <dgm:cxn modelId="{BB1B8041-A1E9-4F90-A63D-F4DC49340EC9}" srcId="{3880373B-CF76-46FC-8B76-E1624DBAF11F}" destId="{C8FC230E-D378-45E8-A6BE-E31EE1994F67}" srcOrd="3" destOrd="0" parTransId="{3D055504-61EA-49ED-8EF0-AA044B3F63F4}" sibTransId="{1B8D318C-A5C6-44D6-B55C-DA55B930F33C}"/>
    <dgm:cxn modelId="{E28EFB71-68AD-43B7-B9BE-10F20A66EB8B}" type="presOf" srcId="{C8FC230E-D378-45E8-A6BE-E31EE1994F67}" destId="{FDB374B6-697A-40BE-8650-1937CDFE0753}" srcOrd="0" destOrd="0" presId="urn:microsoft.com/office/officeart/2005/8/layout/bProcess3"/>
    <dgm:cxn modelId="{10ABBB53-03A8-4BC4-88E2-1F0A4DBBC130}" type="presOf" srcId="{015B2BB3-38D2-4DF4-87DA-6E4E7D970592}" destId="{7EB78486-2A22-48CF-88A4-A6248F67EC60}" srcOrd="0" destOrd="0" presId="urn:microsoft.com/office/officeart/2005/8/layout/bProcess3"/>
    <dgm:cxn modelId="{990B0858-9241-48D7-8974-519CF879A913}" type="presOf" srcId="{3880373B-CF76-46FC-8B76-E1624DBAF11F}" destId="{04A51798-D8B6-4572-BD0C-8EE8557CAF10}" srcOrd="0" destOrd="0" presId="urn:microsoft.com/office/officeart/2005/8/layout/bProcess3"/>
    <dgm:cxn modelId="{1D3EA858-F717-4232-AF57-A87693A7AE5D}" type="presOf" srcId="{7D3BCA42-0827-482B-BF88-33F60C9CB1DF}" destId="{F48D3F2D-0257-4F1F-A23B-164577E87A3E}" srcOrd="0" destOrd="0" presId="urn:microsoft.com/office/officeart/2005/8/layout/bProcess3"/>
    <dgm:cxn modelId="{364EC17C-95D8-4C44-B385-8A83EB0154BB}" type="presOf" srcId="{00E2FA57-D33D-417A-A792-A021863E89A8}" destId="{347B0054-F08C-4E81-BE48-707DA41793EE}" srcOrd="1" destOrd="0" presId="urn:microsoft.com/office/officeart/2005/8/layout/bProcess3"/>
    <dgm:cxn modelId="{989AFB7C-6105-4BBF-9460-662E4934E093}" type="presOf" srcId="{FAC473F6-E498-46A1-9252-86205320DFBB}" destId="{41FFAED0-E6FC-496B-B9FA-63D06EA34148}" srcOrd="0" destOrd="0" presId="urn:microsoft.com/office/officeart/2005/8/layout/bProcess3"/>
    <dgm:cxn modelId="{FA055B9B-13C6-497A-8E46-6D88B413F2DD}" type="presOf" srcId="{6840E17B-84D4-4C3C-8830-184342857DC3}" destId="{8BD5ACAE-B1F6-4B4A-A1A8-5259803D35C3}" srcOrd="1" destOrd="0" presId="urn:microsoft.com/office/officeart/2005/8/layout/bProcess3"/>
    <dgm:cxn modelId="{349088A3-E4D6-47A4-AB15-F1D86FC94B0C}" type="presOf" srcId="{6840E17B-84D4-4C3C-8830-184342857DC3}" destId="{3C7C6ED6-934A-4E53-BF70-765EDF1BACD7}" srcOrd="0" destOrd="0" presId="urn:microsoft.com/office/officeart/2005/8/layout/bProcess3"/>
    <dgm:cxn modelId="{7F8DA7A7-935F-4A83-86C2-CD99AE96E355}" srcId="{3880373B-CF76-46FC-8B76-E1624DBAF11F}" destId="{FA766393-60B4-488C-8291-F2A9897218FC}" srcOrd="0" destOrd="0" parTransId="{EE82955C-EE84-4BFA-ADAC-83CD87E762D8}" sibTransId="{00E2FA57-D33D-417A-A792-A021863E89A8}"/>
    <dgm:cxn modelId="{9AED12AC-EFAA-4A3A-8FCC-B2DAE491DC0D}" srcId="{3880373B-CF76-46FC-8B76-E1624DBAF11F}" destId="{FAC473F6-E498-46A1-9252-86205320DFBB}" srcOrd="2" destOrd="0" parTransId="{3EE9E1E6-66A3-418C-8A56-6B6511A81037}" sibTransId="{6840E17B-84D4-4C3C-8830-184342857DC3}"/>
    <dgm:cxn modelId="{6DC22DB0-71FC-4552-981B-C6C1D7E74606}" type="presOf" srcId="{2B8F9403-BFF9-4DEF-A324-6D537DDEC9E4}" destId="{603ECAF2-605C-4024-A16B-2485623873FF}" srcOrd="0" destOrd="0" presId="urn:microsoft.com/office/officeart/2005/8/layout/bProcess3"/>
    <dgm:cxn modelId="{0E6361C6-9328-4F5D-8AD4-EC3D3571DC54}" type="presOf" srcId="{00E2FA57-D33D-417A-A792-A021863E89A8}" destId="{6B3CCC4D-33E3-42DE-AFC5-4D1CEC1E0721}" srcOrd="0" destOrd="0" presId="urn:microsoft.com/office/officeart/2005/8/layout/bProcess3"/>
    <dgm:cxn modelId="{3BB61FE4-7B89-4BEE-B08D-EC299C38C8E3}" type="presOf" srcId="{1B8D318C-A5C6-44D6-B55C-DA55B930F33C}" destId="{3AAC8FBD-7C2D-4531-9506-F4B9B89CF22E}" srcOrd="0" destOrd="0" presId="urn:microsoft.com/office/officeart/2005/8/layout/bProcess3"/>
    <dgm:cxn modelId="{55BF16FF-4786-4ECE-A24B-208E2B865966}" type="presOf" srcId="{FA766393-60B4-488C-8291-F2A9897218FC}" destId="{A0F7779F-5327-4529-A18F-BC8AE5CDC996}" srcOrd="0" destOrd="0" presId="urn:microsoft.com/office/officeart/2005/8/layout/bProcess3"/>
    <dgm:cxn modelId="{E9885A25-7355-4588-975E-81ECA9F81FE1}" type="presParOf" srcId="{04A51798-D8B6-4572-BD0C-8EE8557CAF10}" destId="{A0F7779F-5327-4529-A18F-BC8AE5CDC996}" srcOrd="0" destOrd="0" presId="urn:microsoft.com/office/officeart/2005/8/layout/bProcess3"/>
    <dgm:cxn modelId="{394101EC-4012-4733-AFC9-65BC8CE7FC47}" type="presParOf" srcId="{04A51798-D8B6-4572-BD0C-8EE8557CAF10}" destId="{6B3CCC4D-33E3-42DE-AFC5-4D1CEC1E0721}" srcOrd="1" destOrd="0" presId="urn:microsoft.com/office/officeart/2005/8/layout/bProcess3"/>
    <dgm:cxn modelId="{7BFF6FDD-04FB-42FB-B2BF-05F8AD7C898A}" type="presParOf" srcId="{6B3CCC4D-33E3-42DE-AFC5-4D1CEC1E0721}" destId="{347B0054-F08C-4E81-BE48-707DA41793EE}" srcOrd="0" destOrd="0" presId="urn:microsoft.com/office/officeart/2005/8/layout/bProcess3"/>
    <dgm:cxn modelId="{7A8867CF-EAF8-4176-9CA6-65657EA1822E}" type="presParOf" srcId="{04A51798-D8B6-4572-BD0C-8EE8557CAF10}" destId="{7EB78486-2A22-48CF-88A4-A6248F67EC60}" srcOrd="2" destOrd="0" presId="urn:microsoft.com/office/officeart/2005/8/layout/bProcess3"/>
    <dgm:cxn modelId="{FACADA63-52E4-4248-A922-720D309285F1}" type="presParOf" srcId="{04A51798-D8B6-4572-BD0C-8EE8557CAF10}" destId="{F48D3F2D-0257-4F1F-A23B-164577E87A3E}" srcOrd="3" destOrd="0" presId="urn:microsoft.com/office/officeart/2005/8/layout/bProcess3"/>
    <dgm:cxn modelId="{657A4755-ED10-4A4F-8AD8-14FD1F0A6423}" type="presParOf" srcId="{F48D3F2D-0257-4F1F-A23B-164577E87A3E}" destId="{7C817F6C-E8CB-44C4-9F89-A52D0E7669D6}" srcOrd="0" destOrd="0" presId="urn:microsoft.com/office/officeart/2005/8/layout/bProcess3"/>
    <dgm:cxn modelId="{005D2A84-21AE-4BDA-A2E1-0837F37558C0}" type="presParOf" srcId="{04A51798-D8B6-4572-BD0C-8EE8557CAF10}" destId="{41FFAED0-E6FC-496B-B9FA-63D06EA34148}" srcOrd="4" destOrd="0" presId="urn:microsoft.com/office/officeart/2005/8/layout/bProcess3"/>
    <dgm:cxn modelId="{60C72645-B231-41AC-8647-D41D5DF97371}" type="presParOf" srcId="{04A51798-D8B6-4572-BD0C-8EE8557CAF10}" destId="{3C7C6ED6-934A-4E53-BF70-765EDF1BACD7}" srcOrd="5" destOrd="0" presId="urn:microsoft.com/office/officeart/2005/8/layout/bProcess3"/>
    <dgm:cxn modelId="{36B52CE0-81C3-4B6B-B262-99E4762D950F}" type="presParOf" srcId="{3C7C6ED6-934A-4E53-BF70-765EDF1BACD7}" destId="{8BD5ACAE-B1F6-4B4A-A1A8-5259803D35C3}" srcOrd="0" destOrd="0" presId="urn:microsoft.com/office/officeart/2005/8/layout/bProcess3"/>
    <dgm:cxn modelId="{DA801824-9C5A-432A-ACF1-C55BCF23D3F0}" type="presParOf" srcId="{04A51798-D8B6-4572-BD0C-8EE8557CAF10}" destId="{FDB374B6-697A-40BE-8650-1937CDFE0753}" srcOrd="6" destOrd="0" presId="urn:microsoft.com/office/officeart/2005/8/layout/bProcess3"/>
    <dgm:cxn modelId="{CFF684B1-EAFD-4571-B32A-1E69462757CE}" type="presParOf" srcId="{04A51798-D8B6-4572-BD0C-8EE8557CAF10}" destId="{3AAC8FBD-7C2D-4531-9506-F4B9B89CF22E}" srcOrd="7" destOrd="0" presId="urn:microsoft.com/office/officeart/2005/8/layout/bProcess3"/>
    <dgm:cxn modelId="{BFE2A3FA-17D0-4933-9C43-CFD261835A12}" type="presParOf" srcId="{3AAC8FBD-7C2D-4531-9506-F4B9B89CF22E}" destId="{621C2517-EE2B-4ECD-A56C-AF95C254543F}" srcOrd="0" destOrd="0" presId="urn:microsoft.com/office/officeart/2005/8/layout/bProcess3"/>
    <dgm:cxn modelId="{58CB33BB-29A4-47FD-8C58-4FD9AF8712AA}" type="presParOf" srcId="{04A51798-D8B6-4572-BD0C-8EE8557CAF10}" destId="{603ECAF2-605C-4024-A16B-2485623873F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4C087F-AB4C-4479-9C51-942EFB3C042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A3933-9D9E-4F77-9AF6-B8CF8804BBDD}">
      <dgm:prSet phldrT="[Text]"/>
      <dgm:spPr/>
      <dgm:t>
        <a:bodyPr/>
        <a:lstStyle/>
        <a:p>
          <a:r>
            <a:rPr lang="en-US" b="0" dirty="0"/>
            <a:t>Identify and calculate the percentage of the missing values</a:t>
          </a:r>
          <a:endParaRPr lang="en-US" dirty="0"/>
        </a:p>
      </dgm:t>
    </dgm:pt>
    <dgm:pt modelId="{FC837168-144C-41DC-AD59-639770EF0FB3}" type="parTrans" cxnId="{DA2CC2B1-8A71-4368-870E-3959A90B1EB2}">
      <dgm:prSet/>
      <dgm:spPr/>
      <dgm:t>
        <a:bodyPr/>
        <a:lstStyle/>
        <a:p>
          <a:endParaRPr lang="en-US"/>
        </a:p>
      </dgm:t>
    </dgm:pt>
    <dgm:pt modelId="{9949DDDE-C660-480E-B01F-BC12ACD68826}" type="sibTrans" cxnId="{DA2CC2B1-8A71-4368-870E-3959A90B1EB2}">
      <dgm:prSet/>
      <dgm:spPr/>
      <dgm:t>
        <a:bodyPr/>
        <a:lstStyle/>
        <a:p>
          <a:endParaRPr lang="en-US"/>
        </a:p>
      </dgm:t>
    </dgm:pt>
    <dgm:pt modelId="{70080E04-AF39-4524-8222-6340B02DD551}">
      <dgm:prSet/>
      <dgm:spPr/>
      <dgm:t>
        <a:bodyPr/>
        <a:lstStyle/>
        <a:p>
          <a:r>
            <a:rPr lang="en-US" b="0" dirty="0"/>
            <a:t>Identify which columns are numerical and categorical</a:t>
          </a:r>
        </a:p>
      </dgm:t>
    </dgm:pt>
    <dgm:pt modelId="{B1287A95-602E-4EFD-A8C6-B0D6FD582270}" type="parTrans" cxnId="{212763B6-AFEB-469D-8834-14003AE5C990}">
      <dgm:prSet/>
      <dgm:spPr/>
      <dgm:t>
        <a:bodyPr/>
        <a:lstStyle/>
        <a:p>
          <a:endParaRPr lang="en-US"/>
        </a:p>
      </dgm:t>
    </dgm:pt>
    <dgm:pt modelId="{98DAC686-8A37-46ED-B1ED-4DCDAB21C931}" type="sibTrans" cxnId="{212763B6-AFEB-469D-8834-14003AE5C990}">
      <dgm:prSet/>
      <dgm:spPr/>
      <dgm:t>
        <a:bodyPr/>
        <a:lstStyle/>
        <a:p>
          <a:endParaRPr lang="en-US"/>
        </a:p>
      </dgm:t>
    </dgm:pt>
    <dgm:pt modelId="{45E83BBA-0F26-49AE-98D5-B27E56E337AD}">
      <dgm:prSet phldrT="[Text]"/>
      <dgm:spPr/>
      <dgm:t>
        <a:bodyPr/>
        <a:lstStyle/>
        <a:p>
          <a:r>
            <a:rPr lang="en-US" b="1" dirty="0"/>
            <a:t>Calculate the number of launches on each site</a:t>
          </a:r>
          <a:endParaRPr lang="en-US" dirty="0"/>
        </a:p>
      </dgm:t>
    </dgm:pt>
    <dgm:pt modelId="{09EBD4EA-B6D9-4C86-8455-C4710EC00A44}" type="parTrans" cxnId="{1275D280-C500-47F5-962F-6020518E3F8D}">
      <dgm:prSet/>
      <dgm:spPr/>
      <dgm:t>
        <a:bodyPr/>
        <a:lstStyle/>
        <a:p>
          <a:endParaRPr lang="en-US"/>
        </a:p>
      </dgm:t>
    </dgm:pt>
    <dgm:pt modelId="{4C845110-55D9-4397-8CFD-406B6456C83F}" type="sibTrans" cxnId="{1275D280-C500-47F5-962F-6020518E3F8D}">
      <dgm:prSet/>
      <dgm:spPr/>
      <dgm:t>
        <a:bodyPr/>
        <a:lstStyle/>
        <a:p>
          <a:endParaRPr lang="en-US"/>
        </a:p>
      </dgm:t>
    </dgm:pt>
    <dgm:pt modelId="{4DC18DC9-C723-4C62-B4B8-72384E140C78}">
      <dgm:prSet phldrT="[Text]"/>
      <dgm:spPr/>
      <dgm:t>
        <a:bodyPr/>
        <a:lstStyle/>
        <a:p>
          <a:r>
            <a:rPr lang="en-US" b="1" dirty="0"/>
            <a:t>Calculate the number and occurrence of each orbit</a:t>
          </a:r>
          <a:endParaRPr lang="en-US" dirty="0"/>
        </a:p>
      </dgm:t>
    </dgm:pt>
    <dgm:pt modelId="{144678D9-7BA9-4A87-A8F9-A1067F7389EE}" type="parTrans" cxnId="{15D1D1C1-B1EE-4A73-A03D-7BA54170B257}">
      <dgm:prSet/>
      <dgm:spPr/>
      <dgm:t>
        <a:bodyPr/>
        <a:lstStyle/>
        <a:p>
          <a:endParaRPr lang="en-US"/>
        </a:p>
      </dgm:t>
    </dgm:pt>
    <dgm:pt modelId="{E0385590-464F-4667-B448-408B68BC8E92}" type="sibTrans" cxnId="{15D1D1C1-B1EE-4A73-A03D-7BA54170B257}">
      <dgm:prSet/>
      <dgm:spPr/>
      <dgm:t>
        <a:bodyPr/>
        <a:lstStyle/>
        <a:p>
          <a:endParaRPr lang="en-US"/>
        </a:p>
      </dgm:t>
    </dgm:pt>
    <dgm:pt modelId="{9863C9D8-C0F3-414E-A40F-BF4827D54F6E}">
      <dgm:prSet phldrT="[Text]"/>
      <dgm:spPr/>
      <dgm:t>
        <a:bodyPr/>
        <a:lstStyle/>
        <a:p>
          <a:r>
            <a:rPr lang="en-US" b="1" dirty="0"/>
            <a:t>Calculate the number and occurrence of mission outcome of the orbits</a:t>
          </a:r>
          <a:endParaRPr lang="en-US" dirty="0"/>
        </a:p>
      </dgm:t>
    </dgm:pt>
    <dgm:pt modelId="{843223E8-B1DF-4BDC-98EC-35483DB4FF21}" type="parTrans" cxnId="{EEDC7883-574F-46FF-BD86-2F5F96675FB3}">
      <dgm:prSet/>
      <dgm:spPr/>
      <dgm:t>
        <a:bodyPr/>
        <a:lstStyle/>
        <a:p>
          <a:endParaRPr lang="en-US"/>
        </a:p>
      </dgm:t>
    </dgm:pt>
    <dgm:pt modelId="{29113EA9-4679-4265-A9E6-388AB8C0C712}" type="sibTrans" cxnId="{EEDC7883-574F-46FF-BD86-2F5F96675FB3}">
      <dgm:prSet/>
      <dgm:spPr/>
      <dgm:t>
        <a:bodyPr/>
        <a:lstStyle/>
        <a:p>
          <a:endParaRPr lang="en-US"/>
        </a:p>
      </dgm:t>
    </dgm:pt>
    <dgm:pt modelId="{FC132DA3-8D1D-4ED7-B6C9-4B55BB68A4C9}">
      <dgm:prSet phldrT="[Text]"/>
      <dgm:spPr/>
      <dgm:t>
        <a:bodyPr/>
        <a:lstStyle/>
        <a:p>
          <a:r>
            <a:rPr lang="en-US" b="1" dirty="0"/>
            <a:t>Create a landing outcome label from Outcome column</a:t>
          </a:r>
          <a:endParaRPr lang="en-US" dirty="0"/>
        </a:p>
      </dgm:t>
    </dgm:pt>
    <dgm:pt modelId="{018CA97F-53CE-4BDE-8293-DC331B437321}" type="parTrans" cxnId="{32D20FE2-11A0-44A2-8A63-C09F1020B7A7}">
      <dgm:prSet/>
      <dgm:spPr/>
      <dgm:t>
        <a:bodyPr/>
        <a:lstStyle/>
        <a:p>
          <a:endParaRPr lang="en-US"/>
        </a:p>
      </dgm:t>
    </dgm:pt>
    <dgm:pt modelId="{45C5E756-78BE-4C8B-AF5A-1A6595BC7D56}" type="sibTrans" cxnId="{32D20FE2-11A0-44A2-8A63-C09F1020B7A7}">
      <dgm:prSet/>
      <dgm:spPr/>
      <dgm:t>
        <a:bodyPr/>
        <a:lstStyle/>
        <a:p>
          <a:endParaRPr lang="en-US"/>
        </a:p>
      </dgm:t>
    </dgm:pt>
    <dgm:pt modelId="{B5CA9118-BF47-4F19-92C7-30795C0DB532}" type="pres">
      <dgm:prSet presAssocID="{0C4C087F-AB4C-4479-9C51-942EFB3C042F}" presName="Name0" presStyleCnt="0">
        <dgm:presLayoutVars>
          <dgm:dir/>
          <dgm:resizeHandles val="exact"/>
        </dgm:presLayoutVars>
      </dgm:prSet>
      <dgm:spPr/>
    </dgm:pt>
    <dgm:pt modelId="{05744279-E7FE-4206-BA29-72105E491DE9}" type="pres">
      <dgm:prSet presAssocID="{067A3933-9D9E-4F77-9AF6-B8CF8804BBDD}" presName="node" presStyleLbl="node1" presStyleIdx="0" presStyleCnt="6">
        <dgm:presLayoutVars>
          <dgm:bulletEnabled val="1"/>
        </dgm:presLayoutVars>
      </dgm:prSet>
      <dgm:spPr/>
    </dgm:pt>
    <dgm:pt modelId="{E38A5827-761A-43A1-92D2-B302D9F4C921}" type="pres">
      <dgm:prSet presAssocID="{9949DDDE-C660-480E-B01F-BC12ACD68826}" presName="sibTrans" presStyleLbl="sibTrans1D1" presStyleIdx="0" presStyleCnt="5"/>
      <dgm:spPr/>
    </dgm:pt>
    <dgm:pt modelId="{E83EB27C-8E20-46F0-A395-4F006BD8DF40}" type="pres">
      <dgm:prSet presAssocID="{9949DDDE-C660-480E-B01F-BC12ACD68826}" presName="connectorText" presStyleLbl="sibTrans1D1" presStyleIdx="0" presStyleCnt="5"/>
      <dgm:spPr/>
    </dgm:pt>
    <dgm:pt modelId="{B08645C9-BF0B-4A3D-B022-CFE4E06404D5}" type="pres">
      <dgm:prSet presAssocID="{70080E04-AF39-4524-8222-6340B02DD551}" presName="node" presStyleLbl="node1" presStyleIdx="1" presStyleCnt="6">
        <dgm:presLayoutVars>
          <dgm:bulletEnabled val="1"/>
        </dgm:presLayoutVars>
      </dgm:prSet>
      <dgm:spPr/>
    </dgm:pt>
    <dgm:pt modelId="{2A8167E4-AEB8-4429-8F61-AD87068137BD}" type="pres">
      <dgm:prSet presAssocID="{98DAC686-8A37-46ED-B1ED-4DCDAB21C931}" presName="sibTrans" presStyleLbl="sibTrans1D1" presStyleIdx="1" presStyleCnt="5"/>
      <dgm:spPr/>
    </dgm:pt>
    <dgm:pt modelId="{4044B908-68DD-4EE9-B755-FCEEF92E1219}" type="pres">
      <dgm:prSet presAssocID="{98DAC686-8A37-46ED-B1ED-4DCDAB21C931}" presName="connectorText" presStyleLbl="sibTrans1D1" presStyleIdx="1" presStyleCnt="5"/>
      <dgm:spPr/>
    </dgm:pt>
    <dgm:pt modelId="{B27592BC-F4F3-4899-8E87-59F6F3DC4563}" type="pres">
      <dgm:prSet presAssocID="{45E83BBA-0F26-49AE-98D5-B27E56E337AD}" presName="node" presStyleLbl="node1" presStyleIdx="2" presStyleCnt="6">
        <dgm:presLayoutVars>
          <dgm:bulletEnabled val="1"/>
        </dgm:presLayoutVars>
      </dgm:prSet>
      <dgm:spPr/>
    </dgm:pt>
    <dgm:pt modelId="{9BA009FD-54AD-4DBD-B731-D44721734108}" type="pres">
      <dgm:prSet presAssocID="{4C845110-55D9-4397-8CFD-406B6456C83F}" presName="sibTrans" presStyleLbl="sibTrans1D1" presStyleIdx="2" presStyleCnt="5"/>
      <dgm:spPr/>
    </dgm:pt>
    <dgm:pt modelId="{27ED0E6A-C197-449B-BA1E-E53E375EADE8}" type="pres">
      <dgm:prSet presAssocID="{4C845110-55D9-4397-8CFD-406B6456C83F}" presName="connectorText" presStyleLbl="sibTrans1D1" presStyleIdx="2" presStyleCnt="5"/>
      <dgm:spPr/>
    </dgm:pt>
    <dgm:pt modelId="{CB9C2398-2799-492B-B3BF-ED6E360C77D8}" type="pres">
      <dgm:prSet presAssocID="{4DC18DC9-C723-4C62-B4B8-72384E140C78}" presName="node" presStyleLbl="node1" presStyleIdx="3" presStyleCnt="6">
        <dgm:presLayoutVars>
          <dgm:bulletEnabled val="1"/>
        </dgm:presLayoutVars>
      </dgm:prSet>
      <dgm:spPr/>
    </dgm:pt>
    <dgm:pt modelId="{FF82D6E8-7111-42BB-9C1B-50AEF660B95F}" type="pres">
      <dgm:prSet presAssocID="{E0385590-464F-4667-B448-408B68BC8E92}" presName="sibTrans" presStyleLbl="sibTrans1D1" presStyleIdx="3" presStyleCnt="5"/>
      <dgm:spPr/>
    </dgm:pt>
    <dgm:pt modelId="{18D65B5A-531C-48F8-98F3-80771C1349BA}" type="pres">
      <dgm:prSet presAssocID="{E0385590-464F-4667-B448-408B68BC8E92}" presName="connectorText" presStyleLbl="sibTrans1D1" presStyleIdx="3" presStyleCnt="5"/>
      <dgm:spPr/>
    </dgm:pt>
    <dgm:pt modelId="{361452D6-9F6E-42C8-96F4-6AD2FEA2CC3A}" type="pres">
      <dgm:prSet presAssocID="{9863C9D8-C0F3-414E-A40F-BF4827D54F6E}" presName="node" presStyleLbl="node1" presStyleIdx="4" presStyleCnt="6">
        <dgm:presLayoutVars>
          <dgm:bulletEnabled val="1"/>
        </dgm:presLayoutVars>
      </dgm:prSet>
      <dgm:spPr/>
    </dgm:pt>
    <dgm:pt modelId="{8CAF915F-7F24-4A5D-84AA-14C150B00072}" type="pres">
      <dgm:prSet presAssocID="{29113EA9-4679-4265-A9E6-388AB8C0C712}" presName="sibTrans" presStyleLbl="sibTrans1D1" presStyleIdx="4" presStyleCnt="5"/>
      <dgm:spPr/>
    </dgm:pt>
    <dgm:pt modelId="{94ED0B25-A550-4A20-BAB1-F32292DE7C34}" type="pres">
      <dgm:prSet presAssocID="{29113EA9-4679-4265-A9E6-388AB8C0C712}" presName="connectorText" presStyleLbl="sibTrans1D1" presStyleIdx="4" presStyleCnt="5"/>
      <dgm:spPr/>
    </dgm:pt>
    <dgm:pt modelId="{0D5F0D44-95EA-4F35-B1B1-EA5F470E6B7D}" type="pres">
      <dgm:prSet presAssocID="{FC132DA3-8D1D-4ED7-B6C9-4B55BB68A4C9}" presName="node" presStyleLbl="node1" presStyleIdx="5" presStyleCnt="6">
        <dgm:presLayoutVars>
          <dgm:bulletEnabled val="1"/>
        </dgm:presLayoutVars>
      </dgm:prSet>
      <dgm:spPr/>
    </dgm:pt>
  </dgm:ptLst>
  <dgm:cxnLst>
    <dgm:cxn modelId="{9E1D3818-F6D0-4BF7-B7A8-61B2E7E5095E}" type="presOf" srcId="{29113EA9-4679-4265-A9E6-388AB8C0C712}" destId="{94ED0B25-A550-4A20-BAB1-F32292DE7C34}" srcOrd="1" destOrd="0" presId="urn:microsoft.com/office/officeart/2005/8/layout/bProcess3"/>
    <dgm:cxn modelId="{C01E731F-27E9-4DC4-8C84-08B3B9A2F2B2}" type="presOf" srcId="{067A3933-9D9E-4F77-9AF6-B8CF8804BBDD}" destId="{05744279-E7FE-4206-BA29-72105E491DE9}" srcOrd="0" destOrd="0" presId="urn:microsoft.com/office/officeart/2005/8/layout/bProcess3"/>
    <dgm:cxn modelId="{2A5CD62A-BFC0-4327-8F0A-E85924D1812A}" type="presOf" srcId="{4DC18DC9-C723-4C62-B4B8-72384E140C78}" destId="{CB9C2398-2799-492B-B3BF-ED6E360C77D8}" srcOrd="0" destOrd="0" presId="urn:microsoft.com/office/officeart/2005/8/layout/bProcess3"/>
    <dgm:cxn modelId="{935DFA63-62E8-48D4-BC1E-E3457FE33199}" type="presOf" srcId="{29113EA9-4679-4265-A9E6-388AB8C0C712}" destId="{8CAF915F-7F24-4A5D-84AA-14C150B00072}" srcOrd="0" destOrd="0" presId="urn:microsoft.com/office/officeart/2005/8/layout/bProcess3"/>
    <dgm:cxn modelId="{EB6F3A46-D3C3-40BB-ABB6-3098864DE700}" type="presOf" srcId="{70080E04-AF39-4524-8222-6340B02DD551}" destId="{B08645C9-BF0B-4A3D-B022-CFE4E06404D5}" srcOrd="0" destOrd="0" presId="urn:microsoft.com/office/officeart/2005/8/layout/bProcess3"/>
    <dgm:cxn modelId="{902A2449-E556-4DE9-A6D0-015D492DBD49}" type="presOf" srcId="{E0385590-464F-4667-B448-408B68BC8E92}" destId="{FF82D6E8-7111-42BB-9C1B-50AEF660B95F}" srcOrd="0" destOrd="0" presId="urn:microsoft.com/office/officeart/2005/8/layout/bProcess3"/>
    <dgm:cxn modelId="{F5E8E37B-D25E-4EBF-A998-0AD8681C5C83}" type="presOf" srcId="{0C4C087F-AB4C-4479-9C51-942EFB3C042F}" destId="{B5CA9118-BF47-4F19-92C7-30795C0DB532}" srcOrd="0" destOrd="0" presId="urn:microsoft.com/office/officeart/2005/8/layout/bProcess3"/>
    <dgm:cxn modelId="{F33C167F-A0DA-4F9C-BCC1-D57CCAD7B1C5}" type="presOf" srcId="{E0385590-464F-4667-B448-408B68BC8E92}" destId="{18D65B5A-531C-48F8-98F3-80771C1349BA}" srcOrd="1" destOrd="0" presId="urn:microsoft.com/office/officeart/2005/8/layout/bProcess3"/>
    <dgm:cxn modelId="{1275D280-C500-47F5-962F-6020518E3F8D}" srcId="{0C4C087F-AB4C-4479-9C51-942EFB3C042F}" destId="{45E83BBA-0F26-49AE-98D5-B27E56E337AD}" srcOrd="2" destOrd="0" parTransId="{09EBD4EA-B6D9-4C86-8455-C4710EC00A44}" sibTransId="{4C845110-55D9-4397-8CFD-406B6456C83F}"/>
    <dgm:cxn modelId="{EEDC7883-574F-46FF-BD86-2F5F96675FB3}" srcId="{0C4C087F-AB4C-4479-9C51-942EFB3C042F}" destId="{9863C9D8-C0F3-414E-A40F-BF4827D54F6E}" srcOrd="4" destOrd="0" parTransId="{843223E8-B1DF-4BDC-98EC-35483DB4FF21}" sibTransId="{29113EA9-4679-4265-A9E6-388AB8C0C712}"/>
    <dgm:cxn modelId="{C082DF88-AB57-4FC3-B8B1-09944A71F3F1}" type="presOf" srcId="{98DAC686-8A37-46ED-B1ED-4DCDAB21C931}" destId="{2A8167E4-AEB8-4429-8F61-AD87068137BD}" srcOrd="0" destOrd="0" presId="urn:microsoft.com/office/officeart/2005/8/layout/bProcess3"/>
    <dgm:cxn modelId="{6F79CA89-9873-4856-94EE-C224DDB775CE}" type="presOf" srcId="{FC132DA3-8D1D-4ED7-B6C9-4B55BB68A4C9}" destId="{0D5F0D44-95EA-4F35-B1B1-EA5F470E6B7D}" srcOrd="0" destOrd="0" presId="urn:microsoft.com/office/officeart/2005/8/layout/bProcess3"/>
    <dgm:cxn modelId="{87B6F390-D60D-4349-868B-AF0DAEA0F353}" type="presOf" srcId="{9949DDDE-C660-480E-B01F-BC12ACD68826}" destId="{E38A5827-761A-43A1-92D2-B302D9F4C921}" srcOrd="0" destOrd="0" presId="urn:microsoft.com/office/officeart/2005/8/layout/bProcess3"/>
    <dgm:cxn modelId="{2E6B4393-350E-4DD9-9A3C-D083FC5D9133}" type="presOf" srcId="{4C845110-55D9-4397-8CFD-406B6456C83F}" destId="{27ED0E6A-C197-449B-BA1E-E53E375EADE8}" srcOrd="1" destOrd="0" presId="urn:microsoft.com/office/officeart/2005/8/layout/bProcess3"/>
    <dgm:cxn modelId="{13C7B39E-E8E9-44A3-B662-CC4CF8099004}" type="presOf" srcId="{9863C9D8-C0F3-414E-A40F-BF4827D54F6E}" destId="{361452D6-9F6E-42C8-96F4-6AD2FEA2CC3A}" srcOrd="0" destOrd="0" presId="urn:microsoft.com/office/officeart/2005/8/layout/bProcess3"/>
    <dgm:cxn modelId="{DA2CC2B1-8A71-4368-870E-3959A90B1EB2}" srcId="{0C4C087F-AB4C-4479-9C51-942EFB3C042F}" destId="{067A3933-9D9E-4F77-9AF6-B8CF8804BBDD}" srcOrd="0" destOrd="0" parTransId="{FC837168-144C-41DC-AD59-639770EF0FB3}" sibTransId="{9949DDDE-C660-480E-B01F-BC12ACD68826}"/>
    <dgm:cxn modelId="{212763B6-AFEB-469D-8834-14003AE5C990}" srcId="{0C4C087F-AB4C-4479-9C51-942EFB3C042F}" destId="{70080E04-AF39-4524-8222-6340B02DD551}" srcOrd="1" destOrd="0" parTransId="{B1287A95-602E-4EFD-A8C6-B0D6FD582270}" sibTransId="{98DAC686-8A37-46ED-B1ED-4DCDAB21C931}"/>
    <dgm:cxn modelId="{15D1D1C1-B1EE-4A73-A03D-7BA54170B257}" srcId="{0C4C087F-AB4C-4479-9C51-942EFB3C042F}" destId="{4DC18DC9-C723-4C62-B4B8-72384E140C78}" srcOrd="3" destOrd="0" parTransId="{144678D9-7BA9-4A87-A8F9-A1067F7389EE}" sibTransId="{E0385590-464F-4667-B448-408B68BC8E92}"/>
    <dgm:cxn modelId="{5724C8CF-F39D-45A8-8314-15E46B43F941}" type="presOf" srcId="{4C845110-55D9-4397-8CFD-406B6456C83F}" destId="{9BA009FD-54AD-4DBD-B731-D44721734108}" srcOrd="0" destOrd="0" presId="urn:microsoft.com/office/officeart/2005/8/layout/bProcess3"/>
    <dgm:cxn modelId="{FDAC4CD1-CF2C-46C0-95F8-2EF81CFD8D7A}" type="presOf" srcId="{98DAC686-8A37-46ED-B1ED-4DCDAB21C931}" destId="{4044B908-68DD-4EE9-B755-FCEEF92E1219}" srcOrd="1" destOrd="0" presId="urn:microsoft.com/office/officeart/2005/8/layout/bProcess3"/>
    <dgm:cxn modelId="{32D20FE2-11A0-44A2-8A63-C09F1020B7A7}" srcId="{0C4C087F-AB4C-4479-9C51-942EFB3C042F}" destId="{FC132DA3-8D1D-4ED7-B6C9-4B55BB68A4C9}" srcOrd="5" destOrd="0" parTransId="{018CA97F-53CE-4BDE-8293-DC331B437321}" sibTransId="{45C5E756-78BE-4C8B-AF5A-1A6595BC7D56}"/>
    <dgm:cxn modelId="{1FD0CBEE-A11C-4B39-9744-1836E40E3D24}" type="presOf" srcId="{9949DDDE-C660-480E-B01F-BC12ACD68826}" destId="{E83EB27C-8E20-46F0-A395-4F006BD8DF40}" srcOrd="1" destOrd="0" presId="urn:microsoft.com/office/officeart/2005/8/layout/bProcess3"/>
    <dgm:cxn modelId="{85BA2AFC-A297-4A93-9D4F-2DA594EB358F}" type="presOf" srcId="{45E83BBA-0F26-49AE-98D5-B27E56E337AD}" destId="{B27592BC-F4F3-4899-8E87-59F6F3DC4563}" srcOrd="0" destOrd="0" presId="urn:microsoft.com/office/officeart/2005/8/layout/bProcess3"/>
    <dgm:cxn modelId="{69CEC3EC-2D60-422B-9751-DE1D26EB8017}" type="presParOf" srcId="{B5CA9118-BF47-4F19-92C7-30795C0DB532}" destId="{05744279-E7FE-4206-BA29-72105E491DE9}" srcOrd="0" destOrd="0" presId="urn:microsoft.com/office/officeart/2005/8/layout/bProcess3"/>
    <dgm:cxn modelId="{4DB2C076-FFA6-4330-B387-FADED72B2878}" type="presParOf" srcId="{B5CA9118-BF47-4F19-92C7-30795C0DB532}" destId="{E38A5827-761A-43A1-92D2-B302D9F4C921}" srcOrd="1" destOrd="0" presId="urn:microsoft.com/office/officeart/2005/8/layout/bProcess3"/>
    <dgm:cxn modelId="{0D7B0D57-ED0F-4698-ACAF-D6A65CC5D6CD}" type="presParOf" srcId="{E38A5827-761A-43A1-92D2-B302D9F4C921}" destId="{E83EB27C-8E20-46F0-A395-4F006BD8DF40}" srcOrd="0" destOrd="0" presId="urn:microsoft.com/office/officeart/2005/8/layout/bProcess3"/>
    <dgm:cxn modelId="{74B9CBDD-C90C-4921-B2BA-07F95E54E5EF}" type="presParOf" srcId="{B5CA9118-BF47-4F19-92C7-30795C0DB532}" destId="{B08645C9-BF0B-4A3D-B022-CFE4E06404D5}" srcOrd="2" destOrd="0" presId="urn:microsoft.com/office/officeart/2005/8/layout/bProcess3"/>
    <dgm:cxn modelId="{B771F1FF-2346-4B7E-A876-F2CE74836C5C}" type="presParOf" srcId="{B5CA9118-BF47-4F19-92C7-30795C0DB532}" destId="{2A8167E4-AEB8-4429-8F61-AD87068137BD}" srcOrd="3" destOrd="0" presId="urn:microsoft.com/office/officeart/2005/8/layout/bProcess3"/>
    <dgm:cxn modelId="{67C4CC62-7063-4F8F-A1E6-298AA8BDA1FC}" type="presParOf" srcId="{2A8167E4-AEB8-4429-8F61-AD87068137BD}" destId="{4044B908-68DD-4EE9-B755-FCEEF92E1219}" srcOrd="0" destOrd="0" presId="urn:microsoft.com/office/officeart/2005/8/layout/bProcess3"/>
    <dgm:cxn modelId="{4EA6C862-7D83-4AFF-9C38-161498349E48}" type="presParOf" srcId="{B5CA9118-BF47-4F19-92C7-30795C0DB532}" destId="{B27592BC-F4F3-4899-8E87-59F6F3DC4563}" srcOrd="4" destOrd="0" presId="urn:microsoft.com/office/officeart/2005/8/layout/bProcess3"/>
    <dgm:cxn modelId="{4B6DCE4C-8C60-4B12-829B-DADA1B56AEFB}" type="presParOf" srcId="{B5CA9118-BF47-4F19-92C7-30795C0DB532}" destId="{9BA009FD-54AD-4DBD-B731-D44721734108}" srcOrd="5" destOrd="0" presId="urn:microsoft.com/office/officeart/2005/8/layout/bProcess3"/>
    <dgm:cxn modelId="{ADF9FA0C-1495-4756-8BFE-67D00682DF15}" type="presParOf" srcId="{9BA009FD-54AD-4DBD-B731-D44721734108}" destId="{27ED0E6A-C197-449B-BA1E-E53E375EADE8}" srcOrd="0" destOrd="0" presId="urn:microsoft.com/office/officeart/2005/8/layout/bProcess3"/>
    <dgm:cxn modelId="{86F91762-0C94-4479-A380-F5A204EAE499}" type="presParOf" srcId="{B5CA9118-BF47-4F19-92C7-30795C0DB532}" destId="{CB9C2398-2799-492B-B3BF-ED6E360C77D8}" srcOrd="6" destOrd="0" presId="urn:microsoft.com/office/officeart/2005/8/layout/bProcess3"/>
    <dgm:cxn modelId="{9AD2EF8E-08B0-461A-88F7-92EE64785E76}" type="presParOf" srcId="{B5CA9118-BF47-4F19-92C7-30795C0DB532}" destId="{FF82D6E8-7111-42BB-9C1B-50AEF660B95F}" srcOrd="7" destOrd="0" presId="urn:microsoft.com/office/officeart/2005/8/layout/bProcess3"/>
    <dgm:cxn modelId="{5D67CC9D-7340-499A-AC79-B54CD1B7F5E5}" type="presParOf" srcId="{FF82D6E8-7111-42BB-9C1B-50AEF660B95F}" destId="{18D65B5A-531C-48F8-98F3-80771C1349BA}" srcOrd="0" destOrd="0" presId="urn:microsoft.com/office/officeart/2005/8/layout/bProcess3"/>
    <dgm:cxn modelId="{7A30AE07-FD99-4890-BD15-310D4125163F}" type="presParOf" srcId="{B5CA9118-BF47-4F19-92C7-30795C0DB532}" destId="{361452D6-9F6E-42C8-96F4-6AD2FEA2CC3A}" srcOrd="8" destOrd="0" presId="urn:microsoft.com/office/officeart/2005/8/layout/bProcess3"/>
    <dgm:cxn modelId="{7DAE4C04-7038-4E9F-8D6A-FCAB8A6B751F}" type="presParOf" srcId="{B5CA9118-BF47-4F19-92C7-30795C0DB532}" destId="{8CAF915F-7F24-4A5D-84AA-14C150B00072}" srcOrd="9" destOrd="0" presId="urn:microsoft.com/office/officeart/2005/8/layout/bProcess3"/>
    <dgm:cxn modelId="{7FC1B961-DF6F-4B7E-BFCF-4D34D01A8AA2}" type="presParOf" srcId="{8CAF915F-7F24-4A5D-84AA-14C150B00072}" destId="{94ED0B25-A550-4A20-BAB1-F32292DE7C34}" srcOrd="0" destOrd="0" presId="urn:microsoft.com/office/officeart/2005/8/layout/bProcess3"/>
    <dgm:cxn modelId="{2ED35DA6-95E7-4540-9333-B092C5055341}" type="presParOf" srcId="{B5CA9118-BF47-4F19-92C7-30795C0DB532}" destId="{0D5F0D44-95EA-4F35-B1B1-EA5F470E6B7D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53EC9-2154-45FD-AD56-D966734DFF1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98FB39-C895-48A4-B53B-2F48E7D1272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rgbClr val="F2F2F2"/>
              </a:solidFill>
            </a:rPr>
            <a:t>Load the </a:t>
          </a:r>
          <a:r>
            <a:rPr lang="en-US" dirty="0" err="1">
              <a:solidFill>
                <a:srgbClr val="F2F2F2"/>
              </a:solidFill>
            </a:rPr>
            <a:t>dataframe</a:t>
          </a:r>
          <a:endParaRPr lang="en-US" dirty="0">
            <a:solidFill>
              <a:srgbClr val="F2F2F2"/>
            </a:solidFill>
          </a:endParaRPr>
        </a:p>
      </dgm:t>
    </dgm:pt>
    <dgm:pt modelId="{F2C28B32-CC43-4935-8085-2E576328D63C}" type="parTrans" cxnId="{5235C861-90A0-4D4F-849D-DA24BAE55AE8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C81795BF-777E-4C20-8475-8AF0D3F0C53A}" type="sibTrans" cxnId="{5235C861-90A0-4D4F-849D-DA24BAE55AE8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C6F16E23-26AA-4AAF-A6D9-E559F95547CE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Standardize the data</a:t>
          </a:r>
        </a:p>
      </dgm:t>
    </dgm:pt>
    <dgm:pt modelId="{7A299A4C-7FF9-42BA-A20C-B30A3E85654A}" type="parTrans" cxnId="{626A0A9A-6D3F-47E8-8774-258BCCC34FE3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F0FA410-0F9A-4739-B38C-E50809039120}" type="sibTrans" cxnId="{626A0A9A-6D3F-47E8-8774-258BCCC34FE3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8E1AC4FA-F5D4-4BC5-AE42-D8A082DEE212}">
      <dgm:prSet/>
      <dgm:spPr/>
      <dgm:t>
        <a:bodyPr/>
        <a:lstStyle/>
        <a:p>
          <a:r>
            <a:rPr lang="en-US">
              <a:solidFill>
                <a:srgbClr val="F2F2F2"/>
              </a:solidFill>
            </a:rPr>
            <a:t>Split into training and test datasets</a:t>
          </a:r>
          <a:endParaRPr lang="en-US" dirty="0">
            <a:solidFill>
              <a:srgbClr val="F2F2F2"/>
            </a:solidFill>
          </a:endParaRPr>
        </a:p>
      </dgm:t>
    </dgm:pt>
    <dgm:pt modelId="{656BD0B1-4AA4-4B10-8292-1B038131EEDD}" type="parTrans" cxnId="{B9FECB41-1031-421D-A989-AC7469118B2A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F3A40D5C-173A-41CF-9B76-709AC0F3CE44}" type="sibTrans" cxnId="{B9FECB41-1031-421D-A989-AC7469118B2A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FF51AED7-363B-4BC0-B0F1-1F771E34ED4E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Created a machine learning models and Using </a:t>
          </a:r>
          <a:r>
            <a:rPr lang="en-US" i="1" dirty="0" err="1">
              <a:solidFill>
                <a:srgbClr val="F2F2F2"/>
              </a:solidFill>
            </a:rPr>
            <a:t>GridSearchCV</a:t>
          </a:r>
          <a:r>
            <a:rPr lang="en-US" dirty="0">
              <a:solidFill>
                <a:srgbClr val="F2F2F2"/>
              </a:solidFill>
            </a:rPr>
            <a:t> </a:t>
          </a:r>
        </a:p>
      </dgm:t>
    </dgm:pt>
    <dgm:pt modelId="{5F9CCEFB-5E36-4BCA-BC41-C1EC73251F06}" type="parTrans" cxnId="{7C197055-64CC-428C-96A2-97EABA97E89B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AE7CFC1A-80CF-492A-84A9-B500F9780FDC}" type="sibTrans" cxnId="{7C197055-64CC-428C-96A2-97EABA97E89B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742A2E76-22AB-4C7E-8EAA-94C5518AF95C}">
      <dgm:prSet/>
      <dgm:spPr/>
      <dgm:t>
        <a:bodyPr/>
        <a:lstStyle/>
        <a:p>
          <a:r>
            <a:rPr lang="en-US" b="0" dirty="0">
              <a:solidFill>
                <a:srgbClr val="F2F2F2"/>
              </a:solidFill>
            </a:rPr>
            <a:t>Calculate the accuracy, plot confusion matrix </a:t>
          </a:r>
          <a:r>
            <a:rPr lang="en-US" b="0" dirty="0"/>
            <a:t>on the test data</a:t>
          </a:r>
          <a:r>
            <a:rPr lang="en-US" b="0" dirty="0">
              <a:solidFill>
                <a:srgbClr val="F2F2F2"/>
              </a:solidFill>
            </a:rPr>
            <a:t> </a:t>
          </a:r>
          <a:endParaRPr lang="en-US" dirty="0">
            <a:solidFill>
              <a:srgbClr val="F2F2F2"/>
            </a:solidFill>
          </a:endParaRPr>
        </a:p>
      </dgm:t>
    </dgm:pt>
    <dgm:pt modelId="{43BBCA07-AD92-484F-82C9-30867FCE19B8}" type="parTrans" cxnId="{5D06CC94-A1D0-401B-B48B-475A7772A172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4BBF4687-117A-4FE2-8B44-D3C263993992}" type="sibTrans" cxnId="{5D06CC94-A1D0-401B-B48B-475A7772A172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4370AD1-6E24-4B7B-B4D4-3EE2D46DE414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Founding the classification model that performs best using test data </a:t>
          </a:r>
        </a:p>
      </dgm:t>
    </dgm:pt>
    <dgm:pt modelId="{C326E047-5396-413A-B905-87615040F770}" type="parTrans" cxnId="{C9F1AB0E-668E-4D03-B4DB-756F0FA8A7B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14EA9D82-DDAF-473B-8BAD-1AFD59289575}" type="sibTrans" cxnId="{C9F1AB0E-668E-4D03-B4DB-756F0FA8A7B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3AD5831D-237F-484A-A064-10308AEC020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rgbClr val="F2F2F2"/>
              </a:solidFill>
            </a:rPr>
            <a:t>Creation of variable Y from the column “Class”</a:t>
          </a:r>
        </a:p>
      </dgm:t>
    </dgm:pt>
    <dgm:pt modelId="{23FF2E28-41A8-4865-9FA1-BDA48FF32480}" type="parTrans" cxnId="{36DB4713-963E-4813-A587-50F23E0792E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3D6072E-766D-4168-B82E-3A34D45EFFCF}" type="sibTrans" cxnId="{36DB4713-963E-4813-A587-50F23E0792E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910351C8-BEA9-43D6-9EAF-86D310A02061}">
      <dgm:prSet/>
      <dgm:spPr/>
      <dgm:t>
        <a:bodyPr/>
        <a:lstStyle/>
        <a:p>
          <a:r>
            <a:rPr lang="en-US" b="0" dirty="0">
              <a:solidFill>
                <a:srgbClr val="F2F2F2"/>
              </a:solidFill>
            </a:rPr>
            <a:t>Best parameters</a:t>
          </a:r>
          <a:endParaRPr lang="en-US" dirty="0">
            <a:solidFill>
              <a:srgbClr val="F2F2F2"/>
            </a:solidFill>
          </a:endParaRPr>
        </a:p>
      </dgm:t>
    </dgm:pt>
    <dgm:pt modelId="{4FF8A092-2626-4D4F-9101-4A30B1115461}" type="parTrans" cxnId="{5BA4CC4D-6D18-4FF3-A090-2A6D456242CD}">
      <dgm:prSet/>
      <dgm:spPr/>
      <dgm:t>
        <a:bodyPr/>
        <a:lstStyle/>
        <a:p>
          <a:endParaRPr lang="en-US"/>
        </a:p>
      </dgm:t>
    </dgm:pt>
    <dgm:pt modelId="{FD3EABFC-4390-4F50-9982-A98CA9FD5959}" type="sibTrans" cxnId="{5BA4CC4D-6D18-4FF3-A090-2A6D456242CD}">
      <dgm:prSet/>
      <dgm:spPr/>
      <dgm:t>
        <a:bodyPr/>
        <a:lstStyle/>
        <a:p>
          <a:endParaRPr lang="en-US"/>
        </a:p>
      </dgm:t>
    </dgm:pt>
    <dgm:pt modelId="{704AD52C-1C61-4F73-BB15-69DA16B4C1BA}" type="pres">
      <dgm:prSet presAssocID="{0DD53EC9-2154-45FD-AD56-D966734DFF19}" presName="Name0" presStyleCnt="0">
        <dgm:presLayoutVars>
          <dgm:dir/>
          <dgm:resizeHandles val="exact"/>
        </dgm:presLayoutVars>
      </dgm:prSet>
      <dgm:spPr/>
    </dgm:pt>
    <dgm:pt modelId="{B54E89C4-2D77-4607-805F-3CD31C1BD393}" type="pres">
      <dgm:prSet presAssocID="{2298FB39-C895-48A4-B53B-2F48E7D12726}" presName="node" presStyleLbl="node1" presStyleIdx="0" presStyleCnt="8">
        <dgm:presLayoutVars>
          <dgm:bulletEnabled val="1"/>
        </dgm:presLayoutVars>
      </dgm:prSet>
      <dgm:spPr/>
    </dgm:pt>
    <dgm:pt modelId="{3D68A362-C37E-4876-A4FC-B63652406AD5}" type="pres">
      <dgm:prSet presAssocID="{C81795BF-777E-4C20-8475-8AF0D3F0C53A}" presName="sibTrans" presStyleLbl="sibTrans1D1" presStyleIdx="0" presStyleCnt="7"/>
      <dgm:spPr/>
    </dgm:pt>
    <dgm:pt modelId="{52EDEC08-910D-4B88-82DC-275BCD2DBF29}" type="pres">
      <dgm:prSet presAssocID="{C81795BF-777E-4C20-8475-8AF0D3F0C53A}" presName="connectorText" presStyleLbl="sibTrans1D1" presStyleIdx="0" presStyleCnt="7"/>
      <dgm:spPr/>
    </dgm:pt>
    <dgm:pt modelId="{C5E0136D-6DD3-49E7-8B37-5C4D0107877A}" type="pres">
      <dgm:prSet presAssocID="{3AD5831D-237F-484A-A064-10308AEC0201}" presName="node" presStyleLbl="node1" presStyleIdx="1" presStyleCnt="8">
        <dgm:presLayoutVars>
          <dgm:bulletEnabled val="1"/>
        </dgm:presLayoutVars>
      </dgm:prSet>
      <dgm:spPr/>
    </dgm:pt>
    <dgm:pt modelId="{FA29CF69-A0B6-47FD-BFEE-FA04B6D0DD2D}" type="pres">
      <dgm:prSet presAssocID="{63D6072E-766D-4168-B82E-3A34D45EFFCF}" presName="sibTrans" presStyleLbl="sibTrans1D1" presStyleIdx="1" presStyleCnt="7"/>
      <dgm:spPr/>
    </dgm:pt>
    <dgm:pt modelId="{C5269B74-FD68-4C22-9BDD-CEEBA9C16435}" type="pres">
      <dgm:prSet presAssocID="{63D6072E-766D-4168-B82E-3A34D45EFFCF}" presName="connectorText" presStyleLbl="sibTrans1D1" presStyleIdx="1" presStyleCnt="7"/>
      <dgm:spPr/>
    </dgm:pt>
    <dgm:pt modelId="{48FEA44B-8F16-46F0-86F8-30A9BD6950D6}" type="pres">
      <dgm:prSet presAssocID="{C6F16E23-26AA-4AAF-A6D9-E559F95547CE}" presName="node" presStyleLbl="node1" presStyleIdx="2" presStyleCnt="8">
        <dgm:presLayoutVars>
          <dgm:bulletEnabled val="1"/>
        </dgm:presLayoutVars>
      </dgm:prSet>
      <dgm:spPr/>
    </dgm:pt>
    <dgm:pt modelId="{C99C8518-7652-4C2A-8EE5-AA247E3D03E5}" type="pres">
      <dgm:prSet presAssocID="{6F0FA410-0F9A-4739-B38C-E50809039120}" presName="sibTrans" presStyleLbl="sibTrans1D1" presStyleIdx="2" presStyleCnt="7"/>
      <dgm:spPr/>
    </dgm:pt>
    <dgm:pt modelId="{5FCF3B6E-05B8-4444-AD73-26E60FEE6CC3}" type="pres">
      <dgm:prSet presAssocID="{6F0FA410-0F9A-4739-B38C-E50809039120}" presName="connectorText" presStyleLbl="sibTrans1D1" presStyleIdx="2" presStyleCnt="7"/>
      <dgm:spPr/>
    </dgm:pt>
    <dgm:pt modelId="{6CBDF5F7-9A58-4F9F-B2ED-FDE5CE4D7999}" type="pres">
      <dgm:prSet presAssocID="{8E1AC4FA-F5D4-4BC5-AE42-D8A082DEE212}" presName="node" presStyleLbl="node1" presStyleIdx="3" presStyleCnt="8">
        <dgm:presLayoutVars>
          <dgm:bulletEnabled val="1"/>
        </dgm:presLayoutVars>
      </dgm:prSet>
      <dgm:spPr/>
    </dgm:pt>
    <dgm:pt modelId="{B0C6F866-3FAB-4BE9-90C8-A910965B15F5}" type="pres">
      <dgm:prSet presAssocID="{F3A40D5C-173A-41CF-9B76-709AC0F3CE44}" presName="sibTrans" presStyleLbl="sibTrans1D1" presStyleIdx="3" presStyleCnt="7"/>
      <dgm:spPr/>
    </dgm:pt>
    <dgm:pt modelId="{B6612B63-F50B-456F-A557-6E2E755A7450}" type="pres">
      <dgm:prSet presAssocID="{F3A40D5C-173A-41CF-9B76-709AC0F3CE44}" presName="connectorText" presStyleLbl="sibTrans1D1" presStyleIdx="3" presStyleCnt="7"/>
      <dgm:spPr/>
    </dgm:pt>
    <dgm:pt modelId="{855FFB1B-1875-473E-B96C-CC02DF7C1406}" type="pres">
      <dgm:prSet presAssocID="{FF51AED7-363B-4BC0-B0F1-1F771E34ED4E}" presName="node" presStyleLbl="node1" presStyleIdx="4" presStyleCnt="8">
        <dgm:presLayoutVars>
          <dgm:bulletEnabled val="1"/>
        </dgm:presLayoutVars>
      </dgm:prSet>
      <dgm:spPr/>
    </dgm:pt>
    <dgm:pt modelId="{FBFCB6E3-19C8-4A83-A935-22D1FA2F1917}" type="pres">
      <dgm:prSet presAssocID="{AE7CFC1A-80CF-492A-84A9-B500F9780FDC}" presName="sibTrans" presStyleLbl="sibTrans1D1" presStyleIdx="4" presStyleCnt="7"/>
      <dgm:spPr/>
    </dgm:pt>
    <dgm:pt modelId="{638EF6AA-8B31-4478-BE7D-CDD0FE97CAA8}" type="pres">
      <dgm:prSet presAssocID="{AE7CFC1A-80CF-492A-84A9-B500F9780FDC}" presName="connectorText" presStyleLbl="sibTrans1D1" presStyleIdx="4" presStyleCnt="7"/>
      <dgm:spPr/>
    </dgm:pt>
    <dgm:pt modelId="{0C84B4B0-A597-4F51-8EB5-A80C74CBD141}" type="pres">
      <dgm:prSet presAssocID="{910351C8-BEA9-43D6-9EAF-86D310A02061}" presName="node" presStyleLbl="node1" presStyleIdx="5" presStyleCnt="8">
        <dgm:presLayoutVars>
          <dgm:bulletEnabled val="1"/>
        </dgm:presLayoutVars>
      </dgm:prSet>
      <dgm:spPr/>
    </dgm:pt>
    <dgm:pt modelId="{8A5F9953-4003-42CC-BF7B-D79D53EA6DAC}" type="pres">
      <dgm:prSet presAssocID="{FD3EABFC-4390-4F50-9982-A98CA9FD5959}" presName="sibTrans" presStyleLbl="sibTrans1D1" presStyleIdx="5" presStyleCnt="7"/>
      <dgm:spPr/>
    </dgm:pt>
    <dgm:pt modelId="{E13BCE55-7167-466B-9F34-2D78EB849397}" type="pres">
      <dgm:prSet presAssocID="{FD3EABFC-4390-4F50-9982-A98CA9FD5959}" presName="connectorText" presStyleLbl="sibTrans1D1" presStyleIdx="5" presStyleCnt="7"/>
      <dgm:spPr/>
    </dgm:pt>
    <dgm:pt modelId="{55A52818-8DC8-4DDB-9089-EDC9FFDA7839}" type="pres">
      <dgm:prSet presAssocID="{742A2E76-22AB-4C7E-8EAA-94C5518AF95C}" presName="node" presStyleLbl="node1" presStyleIdx="6" presStyleCnt="8">
        <dgm:presLayoutVars>
          <dgm:bulletEnabled val="1"/>
        </dgm:presLayoutVars>
      </dgm:prSet>
      <dgm:spPr/>
    </dgm:pt>
    <dgm:pt modelId="{66265025-954E-4A99-BDC2-AA206B82E941}" type="pres">
      <dgm:prSet presAssocID="{4BBF4687-117A-4FE2-8B44-D3C263993992}" presName="sibTrans" presStyleLbl="sibTrans1D1" presStyleIdx="6" presStyleCnt="7"/>
      <dgm:spPr/>
    </dgm:pt>
    <dgm:pt modelId="{9B919E65-6E2F-4086-9C81-8ECD988953DA}" type="pres">
      <dgm:prSet presAssocID="{4BBF4687-117A-4FE2-8B44-D3C263993992}" presName="connectorText" presStyleLbl="sibTrans1D1" presStyleIdx="6" presStyleCnt="7"/>
      <dgm:spPr/>
    </dgm:pt>
    <dgm:pt modelId="{37E346B4-3C2D-4FD5-97C9-230EE6A813AF}" type="pres">
      <dgm:prSet presAssocID="{64370AD1-6E24-4B7B-B4D4-3EE2D46DE414}" presName="node" presStyleLbl="node1" presStyleIdx="7" presStyleCnt="8">
        <dgm:presLayoutVars>
          <dgm:bulletEnabled val="1"/>
        </dgm:presLayoutVars>
      </dgm:prSet>
      <dgm:spPr/>
    </dgm:pt>
  </dgm:ptLst>
  <dgm:cxnLst>
    <dgm:cxn modelId="{C9F1AB0E-668E-4D03-B4DB-756F0FA8A7B7}" srcId="{0DD53EC9-2154-45FD-AD56-D966734DFF19}" destId="{64370AD1-6E24-4B7B-B4D4-3EE2D46DE414}" srcOrd="7" destOrd="0" parTransId="{C326E047-5396-413A-B905-87615040F770}" sibTransId="{14EA9D82-DDAF-473B-8BAD-1AFD59289575}"/>
    <dgm:cxn modelId="{36DB4713-963E-4813-A587-50F23E0792E7}" srcId="{0DD53EC9-2154-45FD-AD56-D966734DFF19}" destId="{3AD5831D-237F-484A-A064-10308AEC0201}" srcOrd="1" destOrd="0" parTransId="{23FF2E28-41A8-4865-9FA1-BDA48FF32480}" sibTransId="{63D6072E-766D-4168-B82E-3A34D45EFFCF}"/>
    <dgm:cxn modelId="{7C311014-BCC9-4397-BD29-8FBB985A4809}" type="presOf" srcId="{0DD53EC9-2154-45FD-AD56-D966734DFF19}" destId="{704AD52C-1C61-4F73-BB15-69DA16B4C1BA}" srcOrd="0" destOrd="0" presId="urn:microsoft.com/office/officeart/2005/8/layout/bProcess3"/>
    <dgm:cxn modelId="{A923F71A-9D38-460F-8F9B-8F924DA65BB6}" type="presOf" srcId="{8E1AC4FA-F5D4-4BC5-AE42-D8A082DEE212}" destId="{6CBDF5F7-9A58-4F9F-B2ED-FDE5CE4D7999}" srcOrd="0" destOrd="0" presId="urn:microsoft.com/office/officeart/2005/8/layout/bProcess3"/>
    <dgm:cxn modelId="{EF6F1023-8B50-4EE0-BEC4-69C5EDA2F6A7}" type="presOf" srcId="{4BBF4687-117A-4FE2-8B44-D3C263993992}" destId="{66265025-954E-4A99-BDC2-AA206B82E941}" srcOrd="0" destOrd="0" presId="urn:microsoft.com/office/officeart/2005/8/layout/bProcess3"/>
    <dgm:cxn modelId="{B7F0582E-CD71-46DD-9E43-06425E7E63E4}" type="presOf" srcId="{F3A40D5C-173A-41CF-9B76-709AC0F3CE44}" destId="{B6612B63-F50B-456F-A557-6E2E755A7450}" srcOrd="1" destOrd="0" presId="urn:microsoft.com/office/officeart/2005/8/layout/bProcess3"/>
    <dgm:cxn modelId="{40149A38-3C4C-4EB6-B3A5-3967D49408E8}" type="presOf" srcId="{FD3EABFC-4390-4F50-9982-A98CA9FD5959}" destId="{8A5F9953-4003-42CC-BF7B-D79D53EA6DAC}" srcOrd="0" destOrd="0" presId="urn:microsoft.com/office/officeart/2005/8/layout/bProcess3"/>
    <dgm:cxn modelId="{570FB441-4B50-4179-A41F-480E8DA2406F}" type="presOf" srcId="{4BBF4687-117A-4FE2-8B44-D3C263993992}" destId="{9B919E65-6E2F-4086-9C81-8ECD988953DA}" srcOrd="1" destOrd="0" presId="urn:microsoft.com/office/officeart/2005/8/layout/bProcess3"/>
    <dgm:cxn modelId="{5235C861-90A0-4D4F-849D-DA24BAE55AE8}" srcId="{0DD53EC9-2154-45FD-AD56-D966734DFF19}" destId="{2298FB39-C895-48A4-B53B-2F48E7D12726}" srcOrd="0" destOrd="0" parTransId="{F2C28B32-CC43-4935-8085-2E576328D63C}" sibTransId="{C81795BF-777E-4C20-8475-8AF0D3F0C53A}"/>
    <dgm:cxn modelId="{B9FECB41-1031-421D-A989-AC7469118B2A}" srcId="{0DD53EC9-2154-45FD-AD56-D966734DFF19}" destId="{8E1AC4FA-F5D4-4BC5-AE42-D8A082DEE212}" srcOrd="3" destOrd="0" parTransId="{656BD0B1-4AA4-4B10-8292-1B038131EEDD}" sibTransId="{F3A40D5C-173A-41CF-9B76-709AC0F3CE44}"/>
    <dgm:cxn modelId="{A7A01545-72B1-44A9-A268-670EC4E8D194}" type="presOf" srcId="{AE7CFC1A-80CF-492A-84A9-B500F9780FDC}" destId="{638EF6AA-8B31-4478-BE7D-CDD0FE97CAA8}" srcOrd="1" destOrd="0" presId="urn:microsoft.com/office/officeart/2005/8/layout/bProcess3"/>
    <dgm:cxn modelId="{24C95047-C121-4D13-812D-7D08C23E1086}" type="presOf" srcId="{63D6072E-766D-4168-B82E-3A34D45EFFCF}" destId="{C5269B74-FD68-4C22-9BDD-CEEBA9C16435}" srcOrd="1" destOrd="0" presId="urn:microsoft.com/office/officeart/2005/8/layout/bProcess3"/>
    <dgm:cxn modelId="{F3308C4A-CF21-4C62-ADC3-9E7403246B85}" type="presOf" srcId="{6F0FA410-0F9A-4739-B38C-E50809039120}" destId="{C99C8518-7652-4C2A-8EE5-AA247E3D03E5}" srcOrd="0" destOrd="0" presId="urn:microsoft.com/office/officeart/2005/8/layout/bProcess3"/>
    <dgm:cxn modelId="{5BA4CC4D-6D18-4FF3-A090-2A6D456242CD}" srcId="{0DD53EC9-2154-45FD-AD56-D966734DFF19}" destId="{910351C8-BEA9-43D6-9EAF-86D310A02061}" srcOrd="5" destOrd="0" parTransId="{4FF8A092-2626-4D4F-9101-4A30B1115461}" sibTransId="{FD3EABFC-4390-4F50-9982-A98CA9FD5959}"/>
    <dgm:cxn modelId="{D1A5E06E-9734-4AC2-A026-D712B412F8CC}" type="presOf" srcId="{C6F16E23-26AA-4AAF-A6D9-E559F95547CE}" destId="{48FEA44B-8F16-46F0-86F8-30A9BD6950D6}" srcOrd="0" destOrd="0" presId="urn:microsoft.com/office/officeart/2005/8/layout/bProcess3"/>
    <dgm:cxn modelId="{92069152-A33E-4D6B-8F03-336B0D79D886}" type="presOf" srcId="{64370AD1-6E24-4B7B-B4D4-3EE2D46DE414}" destId="{37E346B4-3C2D-4FD5-97C9-230EE6A813AF}" srcOrd="0" destOrd="0" presId="urn:microsoft.com/office/officeart/2005/8/layout/bProcess3"/>
    <dgm:cxn modelId="{EDCA0753-299B-4F9B-8174-4376BF39668F}" type="presOf" srcId="{C81795BF-777E-4C20-8475-8AF0D3F0C53A}" destId="{3D68A362-C37E-4876-A4FC-B63652406AD5}" srcOrd="0" destOrd="0" presId="urn:microsoft.com/office/officeart/2005/8/layout/bProcess3"/>
    <dgm:cxn modelId="{7C197055-64CC-428C-96A2-97EABA97E89B}" srcId="{0DD53EC9-2154-45FD-AD56-D966734DFF19}" destId="{FF51AED7-363B-4BC0-B0F1-1F771E34ED4E}" srcOrd="4" destOrd="0" parTransId="{5F9CCEFB-5E36-4BCA-BC41-C1EC73251F06}" sibTransId="{AE7CFC1A-80CF-492A-84A9-B500F9780FDC}"/>
    <dgm:cxn modelId="{EA69F97E-8C73-41EF-8DE4-027CBD10CD44}" type="presOf" srcId="{3AD5831D-237F-484A-A064-10308AEC0201}" destId="{C5E0136D-6DD3-49E7-8B37-5C4D0107877A}" srcOrd="0" destOrd="0" presId="urn:microsoft.com/office/officeart/2005/8/layout/bProcess3"/>
    <dgm:cxn modelId="{B372608F-09DB-46EA-9722-0A692A60AB06}" type="presOf" srcId="{FD3EABFC-4390-4F50-9982-A98CA9FD5959}" destId="{E13BCE55-7167-466B-9F34-2D78EB849397}" srcOrd="1" destOrd="0" presId="urn:microsoft.com/office/officeart/2005/8/layout/bProcess3"/>
    <dgm:cxn modelId="{5D06CC94-A1D0-401B-B48B-475A7772A172}" srcId="{0DD53EC9-2154-45FD-AD56-D966734DFF19}" destId="{742A2E76-22AB-4C7E-8EAA-94C5518AF95C}" srcOrd="6" destOrd="0" parTransId="{43BBCA07-AD92-484F-82C9-30867FCE19B8}" sibTransId="{4BBF4687-117A-4FE2-8B44-D3C263993992}"/>
    <dgm:cxn modelId="{626A0A9A-6D3F-47E8-8774-258BCCC34FE3}" srcId="{0DD53EC9-2154-45FD-AD56-D966734DFF19}" destId="{C6F16E23-26AA-4AAF-A6D9-E559F95547CE}" srcOrd="2" destOrd="0" parTransId="{7A299A4C-7FF9-42BA-A20C-B30A3E85654A}" sibTransId="{6F0FA410-0F9A-4739-B38C-E50809039120}"/>
    <dgm:cxn modelId="{834D689C-2A29-43AA-925A-6909115FA001}" type="presOf" srcId="{2298FB39-C895-48A4-B53B-2F48E7D12726}" destId="{B54E89C4-2D77-4607-805F-3CD31C1BD393}" srcOrd="0" destOrd="0" presId="urn:microsoft.com/office/officeart/2005/8/layout/bProcess3"/>
    <dgm:cxn modelId="{E1AF54AD-D57F-4152-A25E-3F978E181509}" type="presOf" srcId="{FF51AED7-363B-4BC0-B0F1-1F771E34ED4E}" destId="{855FFB1B-1875-473E-B96C-CC02DF7C1406}" srcOrd="0" destOrd="0" presId="urn:microsoft.com/office/officeart/2005/8/layout/bProcess3"/>
    <dgm:cxn modelId="{7D6497B3-CA5E-4B65-9281-51998A611CCF}" type="presOf" srcId="{AE7CFC1A-80CF-492A-84A9-B500F9780FDC}" destId="{FBFCB6E3-19C8-4A83-A935-22D1FA2F1917}" srcOrd="0" destOrd="0" presId="urn:microsoft.com/office/officeart/2005/8/layout/bProcess3"/>
    <dgm:cxn modelId="{A82886B9-5DCF-4E43-BDED-3852F38AF94B}" type="presOf" srcId="{6F0FA410-0F9A-4739-B38C-E50809039120}" destId="{5FCF3B6E-05B8-4444-AD73-26E60FEE6CC3}" srcOrd="1" destOrd="0" presId="urn:microsoft.com/office/officeart/2005/8/layout/bProcess3"/>
    <dgm:cxn modelId="{0C834DBF-B004-4163-BE0D-2DDDF3154519}" type="presOf" srcId="{C81795BF-777E-4C20-8475-8AF0D3F0C53A}" destId="{52EDEC08-910D-4B88-82DC-275BCD2DBF29}" srcOrd="1" destOrd="0" presId="urn:microsoft.com/office/officeart/2005/8/layout/bProcess3"/>
    <dgm:cxn modelId="{4A45F0C8-6329-42B7-8310-9928AED3910E}" type="presOf" srcId="{F3A40D5C-173A-41CF-9B76-709AC0F3CE44}" destId="{B0C6F866-3FAB-4BE9-90C8-A910965B15F5}" srcOrd="0" destOrd="0" presId="urn:microsoft.com/office/officeart/2005/8/layout/bProcess3"/>
    <dgm:cxn modelId="{D8553AF7-2308-4B76-A356-BFE296C4DEEC}" type="presOf" srcId="{63D6072E-766D-4168-B82E-3A34D45EFFCF}" destId="{FA29CF69-A0B6-47FD-BFEE-FA04B6D0DD2D}" srcOrd="0" destOrd="0" presId="urn:microsoft.com/office/officeart/2005/8/layout/bProcess3"/>
    <dgm:cxn modelId="{731E7DFC-9DC5-41BB-9ACB-B276580F2262}" type="presOf" srcId="{910351C8-BEA9-43D6-9EAF-86D310A02061}" destId="{0C84B4B0-A597-4F51-8EB5-A80C74CBD141}" srcOrd="0" destOrd="0" presId="urn:microsoft.com/office/officeart/2005/8/layout/bProcess3"/>
    <dgm:cxn modelId="{ED5343FE-1469-4515-A445-03F73EA59A8F}" type="presOf" srcId="{742A2E76-22AB-4C7E-8EAA-94C5518AF95C}" destId="{55A52818-8DC8-4DDB-9089-EDC9FFDA7839}" srcOrd="0" destOrd="0" presId="urn:microsoft.com/office/officeart/2005/8/layout/bProcess3"/>
    <dgm:cxn modelId="{B9707C03-E39B-4289-8651-2B1495E5474C}" type="presParOf" srcId="{704AD52C-1C61-4F73-BB15-69DA16B4C1BA}" destId="{B54E89C4-2D77-4607-805F-3CD31C1BD393}" srcOrd="0" destOrd="0" presId="urn:microsoft.com/office/officeart/2005/8/layout/bProcess3"/>
    <dgm:cxn modelId="{3425AB5E-AE14-4C64-9B05-B0028424BFC9}" type="presParOf" srcId="{704AD52C-1C61-4F73-BB15-69DA16B4C1BA}" destId="{3D68A362-C37E-4876-A4FC-B63652406AD5}" srcOrd="1" destOrd="0" presId="urn:microsoft.com/office/officeart/2005/8/layout/bProcess3"/>
    <dgm:cxn modelId="{41E93505-176F-41B1-93BE-2F87ED6B4556}" type="presParOf" srcId="{3D68A362-C37E-4876-A4FC-B63652406AD5}" destId="{52EDEC08-910D-4B88-82DC-275BCD2DBF29}" srcOrd="0" destOrd="0" presId="urn:microsoft.com/office/officeart/2005/8/layout/bProcess3"/>
    <dgm:cxn modelId="{F134203A-19E2-4629-9FD1-BF7697424EC2}" type="presParOf" srcId="{704AD52C-1C61-4F73-BB15-69DA16B4C1BA}" destId="{C5E0136D-6DD3-49E7-8B37-5C4D0107877A}" srcOrd="2" destOrd="0" presId="urn:microsoft.com/office/officeart/2005/8/layout/bProcess3"/>
    <dgm:cxn modelId="{E06684DE-CEC8-48DB-9AF6-88EBC276B9F9}" type="presParOf" srcId="{704AD52C-1C61-4F73-BB15-69DA16B4C1BA}" destId="{FA29CF69-A0B6-47FD-BFEE-FA04B6D0DD2D}" srcOrd="3" destOrd="0" presId="urn:microsoft.com/office/officeart/2005/8/layout/bProcess3"/>
    <dgm:cxn modelId="{F503421C-B8C2-4A41-9CD6-734D9E1BAA77}" type="presParOf" srcId="{FA29CF69-A0B6-47FD-BFEE-FA04B6D0DD2D}" destId="{C5269B74-FD68-4C22-9BDD-CEEBA9C16435}" srcOrd="0" destOrd="0" presId="urn:microsoft.com/office/officeart/2005/8/layout/bProcess3"/>
    <dgm:cxn modelId="{D80103E7-B068-4800-B8F8-D22E8AB6EB0C}" type="presParOf" srcId="{704AD52C-1C61-4F73-BB15-69DA16B4C1BA}" destId="{48FEA44B-8F16-46F0-86F8-30A9BD6950D6}" srcOrd="4" destOrd="0" presId="urn:microsoft.com/office/officeart/2005/8/layout/bProcess3"/>
    <dgm:cxn modelId="{7A5552C3-FFA3-4917-9881-498843C9362E}" type="presParOf" srcId="{704AD52C-1C61-4F73-BB15-69DA16B4C1BA}" destId="{C99C8518-7652-4C2A-8EE5-AA247E3D03E5}" srcOrd="5" destOrd="0" presId="urn:microsoft.com/office/officeart/2005/8/layout/bProcess3"/>
    <dgm:cxn modelId="{A58E7274-1775-4F3A-9CC9-228563787FAB}" type="presParOf" srcId="{C99C8518-7652-4C2A-8EE5-AA247E3D03E5}" destId="{5FCF3B6E-05B8-4444-AD73-26E60FEE6CC3}" srcOrd="0" destOrd="0" presId="urn:microsoft.com/office/officeart/2005/8/layout/bProcess3"/>
    <dgm:cxn modelId="{CF4BEE57-F75D-48A8-B46B-371C4864384C}" type="presParOf" srcId="{704AD52C-1C61-4F73-BB15-69DA16B4C1BA}" destId="{6CBDF5F7-9A58-4F9F-B2ED-FDE5CE4D7999}" srcOrd="6" destOrd="0" presId="urn:microsoft.com/office/officeart/2005/8/layout/bProcess3"/>
    <dgm:cxn modelId="{86BECB28-A0F7-47A0-B5DE-B84865189D5D}" type="presParOf" srcId="{704AD52C-1C61-4F73-BB15-69DA16B4C1BA}" destId="{B0C6F866-3FAB-4BE9-90C8-A910965B15F5}" srcOrd="7" destOrd="0" presId="urn:microsoft.com/office/officeart/2005/8/layout/bProcess3"/>
    <dgm:cxn modelId="{EA20447A-1EBB-4CCA-A055-ED9D427A6A47}" type="presParOf" srcId="{B0C6F866-3FAB-4BE9-90C8-A910965B15F5}" destId="{B6612B63-F50B-456F-A557-6E2E755A7450}" srcOrd="0" destOrd="0" presId="urn:microsoft.com/office/officeart/2005/8/layout/bProcess3"/>
    <dgm:cxn modelId="{6453E49B-5F99-4B58-9ED9-A90B31DF9412}" type="presParOf" srcId="{704AD52C-1C61-4F73-BB15-69DA16B4C1BA}" destId="{855FFB1B-1875-473E-B96C-CC02DF7C1406}" srcOrd="8" destOrd="0" presId="urn:microsoft.com/office/officeart/2005/8/layout/bProcess3"/>
    <dgm:cxn modelId="{62261E00-083C-4678-AB04-1849C2CDF165}" type="presParOf" srcId="{704AD52C-1C61-4F73-BB15-69DA16B4C1BA}" destId="{FBFCB6E3-19C8-4A83-A935-22D1FA2F1917}" srcOrd="9" destOrd="0" presId="urn:microsoft.com/office/officeart/2005/8/layout/bProcess3"/>
    <dgm:cxn modelId="{5ABADDD3-9E09-485F-8740-AF164E95052A}" type="presParOf" srcId="{FBFCB6E3-19C8-4A83-A935-22D1FA2F1917}" destId="{638EF6AA-8B31-4478-BE7D-CDD0FE97CAA8}" srcOrd="0" destOrd="0" presId="urn:microsoft.com/office/officeart/2005/8/layout/bProcess3"/>
    <dgm:cxn modelId="{55CE8DB1-6421-4AA3-91B7-40E49FB25591}" type="presParOf" srcId="{704AD52C-1C61-4F73-BB15-69DA16B4C1BA}" destId="{0C84B4B0-A597-4F51-8EB5-A80C74CBD141}" srcOrd="10" destOrd="0" presId="urn:microsoft.com/office/officeart/2005/8/layout/bProcess3"/>
    <dgm:cxn modelId="{5FA7AB8C-B6ED-4650-AA5D-9AC29D048AA1}" type="presParOf" srcId="{704AD52C-1C61-4F73-BB15-69DA16B4C1BA}" destId="{8A5F9953-4003-42CC-BF7B-D79D53EA6DAC}" srcOrd="11" destOrd="0" presId="urn:microsoft.com/office/officeart/2005/8/layout/bProcess3"/>
    <dgm:cxn modelId="{F07A8CAC-02D9-412D-B177-AACE157A1CD1}" type="presParOf" srcId="{8A5F9953-4003-42CC-BF7B-D79D53EA6DAC}" destId="{E13BCE55-7167-466B-9F34-2D78EB849397}" srcOrd="0" destOrd="0" presId="urn:microsoft.com/office/officeart/2005/8/layout/bProcess3"/>
    <dgm:cxn modelId="{54CF6D57-278D-45F9-8429-6110459CE31B}" type="presParOf" srcId="{704AD52C-1C61-4F73-BB15-69DA16B4C1BA}" destId="{55A52818-8DC8-4DDB-9089-EDC9FFDA7839}" srcOrd="12" destOrd="0" presId="urn:microsoft.com/office/officeart/2005/8/layout/bProcess3"/>
    <dgm:cxn modelId="{A2ADD593-0CCF-4ECD-96EE-CA691C11BDAE}" type="presParOf" srcId="{704AD52C-1C61-4F73-BB15-69DA16B4C1BA}" destId="{66265025-954E-4A99-BDC2-AA206B82E941}" srcOrd="13" destOrd="0" presId="urn:microsoft.com/office/officeart/2005/8/layout/bProcess3"/>
    <dgm:cxn modelId="{FDD5CC14-DEAC-45D3-A67B-3E7067F0CFF5}" type="presParOf" srcId="{66265025-954E-4A99-BDC2-AA206B82E941}" destId="{9B919E65-6E2F-4086-9C81-8ECD988953DA}" srcOrd="0" destOrd="0" presId="urn:microsoft.com/office/officeart/2005/8/layout/bProcess3"/>
    <dgm:cxn modelId="{0796C95E-2B73-42CA-AFA5-B818FDE96F52}" type="presParOf" srcId="{704AD52C-1C61-4F73-BB15-69DA16B4C1BA}" destId="{37E346B4-3C2D-4FD5-97C9-230EE6A813AF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4CD6C-093D-46EF-8F56-684F3CA6C755}">
      <dsp:nvSpPr>
        <dsp:cNvPr id="0" name=""/>
        <dsp:cNvSpPr/>
      </dsp:nvSpPr>
      <dsp:spPr>
        <a:xfrm>
          <a:off x="967217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353C4-0EA5-46B1-AC27-0BF3734F3ED2}">
      <dsp:nvSpPr>
        <dsp:cNvPr id="0" name=""/>
        <dsp:cNvSpPr/>
      </dsp:nvSpPr>
      <dsp:spPr>
        <a:xfrm>
          <a:off x="4722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SpaceX REST API</a:t>
          </a:r>
        </a:p>
      </dsp:txBody>
      <dsp:txXfrm>
        <a:off x="47375" y="697973"/>
        <a:ext cx="2198646" cy="788454"/>
      </dsp:txXfrm>
    </dsp:sp>
    <dsp:sp modelId="{082B4F25-CCAD-4E00-BD5A-80BF938DA72D}">
      <dsp:nvSpPr>
        <dsp:cNvPr id="0" name=""/>
        <dsp:cNvSpPr/>
      </dsp:nvSpPr>
      <dsp:spPr>
        <a:xfrm>
          <a:off x="2464363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GET Requests</a:t>
          </a:r>
        </a:p>
      </dsp:txBody>
      <dsp:txXfrm>
        <a:off x="2507016" y="697973"/>
        <a:ext cx="2198646" cy="788454"/>
      </dsp:txXfrm>
    </dsp:sp>
    <dsp:sp modelId="{2F538269-8B62-4A5E-8B9B-472810E2E57E}">
      <dsp:nvSpPr>
        <dsp:cNvPr id="0" name=""/>
        <dsp:cNvSpPr/>
      </dsp:nvSpPr>
      <dsp:spPr>
        <a:xfrm>
          <a:off x="4924004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JSON Data</a:t>
          </a:r>
        </a:p>
      </dsp:txBody>
      <dsp:txXfrm>
        <a:off x="4966657" y="697973"/>
        <a:ext cx="2198646" cy="788454"/>
      </dsp:txXfrm>
    </dsp:sp>
    <dsp:sp modelId="{35830269-F852-4C62-8A5F-E5E848B54B55}">
      <dsp:nvSpPr>
        <dsp:cNvPr id="0" name=""/>
        <dsp:cNvSpPr/>
      </dsp:nvSpPr>
      <dsp:spPr>
        <a:xfrm>
          <a:off x="7383645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Pandas </a:t>
          </a:r>
          <a:r>
            <a:rPr lang="en-US" sz="2200" kern="1200" dirty="0" err="1"/>
            <a:t>dataframe</a:t>
          </a:r>
          <a:endParaRPr lang="en-US" sz="2200" kern="1200" dirty="0"/>
        </a:p>
      </dsp:txBody>
      <dsp:txXfrm>
        <a:off x="7426298" y="697973"/>
        <a:ext cx="2198646" cy="788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6DD0-3811-4034-8945-DBD6C576E7A2}">
      <dsp:nvSpPr>
        <dsp:cNvPr id="0" name=""/>
        <dsp:cNvSpPr/>
      </dsp:nvSpPr>
      <dsp:spPr>
        <a:xfrm>
          <a:off x="725423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5A48F-BF13-4094-966F-4D927ECEA5B5}">
      <dsp:nvSpPr>
        <dsp:cNvPr id="0" name=""/>
        <dsp:cNvSpPr/>
      </dsp:nvSpPr>
      <dsp:spPr>
        <a:xfrm>
          <a:off x="3394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scraping</a:t>
          </a:r>
        </a:p>
      </dsp:txBody>
      <dsp:txXfrm>
        <a:off x="46047" y="697973"/>
        <a:ext cx="2174338" cy="788454"/>
      </dsp:txXfrm>
    </dsp:sp>
    <dsp:sp modelId="{193EAACF-B61C-4E0B-B3EC-B30E8F84EE63}">
      <dsp:nvSpPr>
        <dsp:cNvPr id="0" name=""/>
        <dsp:cNvSpPr/>
      </dsp:nvSpPr>
      <dsp:spPr>
        <a:xfrm>
          <a:off x="2472023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BeautifulSoup</a:t>
          </a:r>
          <a:endParaRPr lang="en-US" sz="2200" kern="1200" dirty="0"/>
        </a:p>
      </dsp:txBody>
      <dsp:txXfrm>
        <a:off x="2514676" y="697973"/>
        <a:ext cx="2174338" cy="788454"/>
      </dsp:txXfrm>
    </dsp:sp>
    <dsp:sp modelId="{1531A0DA-D5A4-4C98-953E-02446F50D592}">
      <dsp:nvSpPr>
        <dsp:cNvPr id="0" name=""/>
        <dsp:cNvSpPr/>
      </dsp:nvSpPr>
      <dsp:spPr>
        <a:xfrm>
          <a:off x="4940652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HTML table</a:t>
          </a:r>
        </a:p>
      </dsp:txBody>
      <dsp:txXfrm>
        <a:off x="4983305" y="697973"/>
        <a:ext cx="2174338" cy="788454"/>
      </dsp:txXfrm>
    </dsp:sp>
    <dsp:sp modelId="{8ED5B945-CFDB-42EF-A52A-AF6BACDE6452}">
      <dsp:nvSpPr>
        <dsp:cNvPr id="0" name=""/>
        <dsp:cNvSpPr/>
      </dsp:nvSpPr>
      <dsp:spPr>
        <a:xfrm>
          <a:off x="7409281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Pandas </a:t>
          </a:r>
          <a:r>
            <a:rPr lang="en-US" sz="2200" kern="1200" dirty="0" err="1"/>
            <a:t>dataframe</a:t>
          </a:r>
          <a:endParaRPr lang="en-US" sz="2200" kern="1200" dirty="0"/>
        </a:p>
      </dsp:txBody>
      <dsp:txXfrm>
        <a:off x="7451934" y="697973"/>
        <a:ext cx="2174338" cy="788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53DBA-1A50-4162-861E-A127B3D8A259}">
      <dsp:nvSpPr>
        <dsp:cNvPr id="0" name=""/>
        <dsp:cNvSpPr/>
      </dsp:nvSpPr>
      <dsp:spPr>
        <a:xfrm>
          <a:off x="3718634" y="651804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694850"/>
        <a:ext cx="26736" cy="5347"/>
      </dsp:txXfrm>
    </dsp:sp>
    <dsp:sp modelId="{0BB5E4BD-DAF8-4486-BD3A-CB2963AF11A8}">
      <dsp:nvSpPr>
        <dsp:cNvPr id="0" name=""/>
        <dsp:cNvSpPr/>
      </dsp:nvSpPr>
      <dsp:spPr>
        <a:xfrm>
          <a:off x="1395515" y="49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SpaceX REST API</a:t>
          </a:r>
          <a:endParaRPr lang="en-US" sz="1900" kern="1200" dirty="0"/>
        </a:p>
      </dsp:txBody>
      <dsp:txXfrm>
        <a:off x="1395515" y="49"/>
        <a:ext cx="2324918" cy="1394951"/>
      </dsp:txXfrm>
    </dsp:sp>
    <dsp:sp modelId="{BC1EB8E1-DD8D-4649-8CF2-32B76B601C04}">
      <dsp:nvSpPr>
        <dsp:cNvPr id="0" name=""/>
        <dsp:cNvSpPr/>
      </dsp:nvSpPr>
      <dsp:spPr>
        <a:xfrm>
          <a:off x="2557975" y="1393200"/>
          <a:ext cx="2859649" cy="504131"/>
        </a:xfrm>
        <a:custGeom>
          <a:avLst/>
          <a:gdLst/>
          <a:ahLst/>
          <a:cxnLst/>
          <a:rect l="0" t="0" r="0" b="0"/>
          <a:pathLst>
            <a:path>
              <a:moveTo>
                <a:pt x="2859649" y="0"/>
              </a:moveTo>
              <a:lnTo>
                <a:pt x="2859649" y="269165"/>
              </a:lnTo>
              <a:lnTo>
                <a:pt x="0" y="269165"/>
              </a:lnTo>
              <a:lnTo>
                <a:pt x="0" y="5041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5069" y="1642592"/>
        <a:ext cx="145460" cy="5347"/>
      </dsp:txXfrm>
    </dsp:sp>
    <dsp:sp modelId="{DCD09FCA-1618-4A3C-95BE-3E4F3DB6FC5A}">
      <dsp:nvSpPr>
        <dsp:cNvPr id="0" name=""/>
        <dsp:cNvSpPr/>
      </dsp:nvSpPr>
      <dsp:spPr>
        <a:xfrm>
          <a:off x="4255165" y="49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Requests</a:t>
          </a:r>
        </a:p>
      </dsp:txBody>
      <dsp:txXfrm>
        <a:off x="4255165" y="49"/>
        <a:ext cx="2324918" cy="1394951"/>
      </dsp:txXfrm>
    </dsp:sp>
    <dsp:sp modelId="{91107F58-3016-406B-9ADF-B5E8E28A9412}">
      <dsp:nvSpPr>
        <dsp:cNvPr id="0" name=""/>
        <dsp:cNvSpPr/>
      </dsp:nvSpPr>
      <dsp:spPr>
        <a:xfrm>
          <a:off x="3718634" y="2581487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2624533"/>
        <a:ext cx="26736" cy="5347"/>
      </dsp:txXfrm>
    </dsp:sp>
    <dsp:sp modelId="{EA96E707-4216-494D-984B-0FDD2D6B470E}">
      <dsp:nvSpPr>
        <dsp:cNvPr id="0" name=""/>
        <dsp:cNvSpPr/>
      </dsp:nvSpPr>
      <dsp:spPr>
        <a:xfrm>
          <a:off x="1395515" y="1929731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JSON Data</a:t>
          </a:r>
        </a:p>
      </dsp:txBody>
      <dsp:txXfrm>
        <a:off x="1395515" y="1929731"/>
        <a:ext cx="2324918" cy="1394951"/>
      </dsp:txXfrm>
    </dsp:sp>
    <dsp:sp modelId="{0BB2B3C2-A458-4020-A616-7D0255C0F24F}">
      <dsp:nvSpPr>
        <dsp:cNvPr id="0" name=""/>
        <dsp:cNvSpPr/>
      </dsp:nvSpPr>
      <dsp:spPr>
        <a:xfrm>
          <a:off x="2557975" y="3322882"/>
          <a:ext cx="2859649" cy="504131"/>
        </a:xfrm>
        <a:custGeom>
          <a:avLst/>
          <a:gdLst/>
          <a:ahLst/>
          <a:cxnLst/>
          <a:rect l="0" t="0" r="0" b="0"/>
          <a:pathLst>
            <a:path>
              <a:moveTo>
                <a:pt x="2859649" y="0"/>
              </a:moveTo>
              <a:lnTo>
                <a:pt x="2859649" y="269165"/>
              </a:lnTo>
              <a:lnTo>
                <a:pt x="0" y="269165"/>
              </a:lnTo>
              <a:lnTo>
                <a:pt x="0" y="5041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5069" y="3572274"/>
        <a:ext cx="145460" cy="5347"/>
      </dsp:txXfrm>
    </dsp:sp>
    <dsp:sp modelId="{623A3CF7-3016-46BB-9356-502745FA0427}">
      <dsp:nvSpPr>
        <dsp:cNvPr id="0" name=""/>
        <dsp:cNvSpPr/>
      </dsp:nvSpPr>
      <dsp:spPr>
        <a:xfrm>
          <a:off x="4255165" y="1929731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4255165" y="1929731"/>
        <a:ext cx="2324918" cy="1394951"/>
      </dsp:txXfrm>
    </dsp:sp>
    <dsp:sp modelId="{F10110EF-EC6B-42D4-AE69-9926D3C52656}">
      <dsp:nvSpPr>
        <dsp:cNvPr id="0" name=""/>
        <dsp:cNvSpPr/>
      </dsp:nvSpPr>
      <dsp:spPr>
        <a:xfrm>
          <a:off x="3718634" y="4511169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4554215"/>
        <a:ext cx="26736" cy="5347"/>
      </dsp:txXfrm>
    </dsp:sp>
    <dsp:sp modelId="{46587B1B-5F7F-4D0D-BCBF-B5C74CD5C57C}">
      <dsp:nvSpPr>
        <dsp:cNvPr id="0" name=""/>
        <dsp:cNvSpPr/>
      </dsp:nvSpPr>
      <dsp:spPr>
        <a:xfrm>
          <a:off x="1395515" y="3859413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Filter the </a:t>
          </a:r>
          <a:r>
            <a:rPr lang="en-US" sz="1900" b="1" kern="1200" dirty="0" err="1"/>
            <a:t>dataframe</a:t>
          </a:r>
          <a:r>
            <a:rPr lang="en-US" sz="1900" b="1" kern="1200" dirty="0"/>
            <a:t> to only include `Falcon 9` launches</a:t>
          </a:r>
          <a:endParaRPr lang="en-US" sz="1900" kern="1200" dirty="0"/>
        </a:p>
      </dsp:txBody>
      <dsp:txXfrm>
        <a:off x="1395515" y="3859413"/>
        <a:ext cx="2324918" cy="1394951"/>
      </dsp:txXfrm>
    </dsp:sp>
    <dsp:sp modelId="{B563C5A1-214C-4CAB-B6A0-76E74CA24FA0}">
      <dsp:nvSpPr>
        <dsp:cNvPr id="0" name=""/>
        <dsp:cNvSpPr/>
      </dsp:nvSpPr>
      <dsp:spPr>
        <a:xfrm>
          <a:off x="4255165" y="3859413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</a:p>
      </dsp:txBody>
      <dsp:txXfrm>
        <a:off x="4255165" y="3859413"/>
        <a:ext cx="2324918" cy="1394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CCC4D-33E3-42DE-AFC5-4D1CEC1E0721}">
      <dsp:nvSpPr>
        <dsp:cNvPr id="0" name=""/>
        <dsp:cNvSpPr/>
      </dsp:nvSpPr>
      <dsp:spPr>
        <a:xfrm>
          <a:off x="3548904" y="633000"/>
          <a:ext cx="487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9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935" y="676127"/>
        <a:ext cx="25929" cy="5185"/>
      </dsp:txXfrm>
    </dsp:sp>
    <dsp:sp modelId="{A0F7779F-5327-4529-A18F-BC8AE5CDC996}">
      <dsp:nvSpPr>
        <dsp:cNvPr id="0" name=""/>
        <dsp:cNvSpPr/>
      </dsp:nvSpPr>
      <dsp:spPr>
        <a:xfrm>
          <a:off x="1295958" y="229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Web scraping</a:t>
          </a:r>
        </a:p>
      </dsp:txBody>
      <dsp:txXfrm>
        <a:off x="1295958" y="2296"/>
        <a:ext cx="2254746" cy="1352847"/>
      </dsp:txXfrm>
    </dsp:sp>
    <dsp:sp modelId="{F48D3F2D-0257-4F1F-A23B-164577E87A3E}">
      <dsp:nvSpPr>
        <dsp:cNvPr id="0" name=""/>
        <dsp:cNvSpPr/>
      </dsp:nvSpPr>
      <dsp:spPr>
        <a:xfrm>
          <a:off x="2423331" y="1353344"/>
          <a:ext cx="2773337" cy="487991"/>
        </a:xfrm>
        <a:custGeom>
          <a:avLst/>
          <a:gdLst/>
          <a:ahLst/>
          <a:cxnLst/>
          <a:rect l="0" t="0" r="0" b="0"/>
          <a:pathLst>
            <a:path>
              <a:moveTo>
                <a:pt x="2773337" y="0"/>
              </a:moveTo>
              <a:lnTo>
                <a:pt x="2773337" y="261095"/>
              </a:lnTo>
              <a:lnTo>
                <a:pt x="0" y="261095"/>
              </a:lnTo>
              <a:lnTo>
                <a:pt x="0" y="4879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9464" y="1594747"/>
        <a:ext cx="141070" cy="5185"/>
      </dsp:txXfrm>
    </dsp:sp>
    <dsp:sp modelId="{7EB78486-2A22-48CF-88A4-A6248F67EC60}">
      <dsp:nvSpPr>
        <dsp:cNvPr id="0" name=""/>
        <dsp:cNvSpPr/>
      </dsp:nvSpPr>
      <dsp:spPr>
        <a:xfrm>
          <a:off x="4069295" y="229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 err="1"/>
            <a:t>BeautifulSoup</a:t>
          </a:r>
          <a:endParaRPr lang="en-US" sz="1900" kern="1200" dirty="0"/>
        </a:p>
      </dsp:txBody>
      <dsp:txXfrm>
        <a:off x="4069295" y="2296"/>
        <a:ext cx="2254746" cy="1352847"/>
      </dsp:txXfrm>
    </dsp:sp>
    <dsp:sp modelId="{3C7C6ED6-934A-4E53-BF70-765EDF1BACD7}">
      <dsp:nvSpPr>
        <dsp:cNvPr id="0" name=""/>
        <dsp:cNvSpPr/>
      </dsp:nvSpPr>
      <dsp:spPr>
        <a:xfrm>
          <a:off x="3548904" y="2504440"/>
          <a:ext cx="487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9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935" y="2547567"/>
        <a:ext cx="25929" cy="5185"/>
      </dsp:txXfrm>
    </dsp:sp>
    <dsp:sp modelId="{41FFAED0-E6FC-496B-B9FA-63D06EA34148}">
      <dsp:nvSpPr>
        <dsp:cNvPr id="0" name=""/>
        <dsp:cNvSpPr/>
      </dsp:nvSpPr>
      <dsp:spPr>
        <a:xfrm>
          <a:off x="1295958" y="187373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HTML table</a:t>
          </a:r>
        </a:p>
      </dsp:txBody>
      <dsp:txXfrm>
        <a:off x="1295958" y="1873736"/>
        <a:ext cx="2254746" cy="1352847"/>
      </dsp:txXfrm>
    </dsp:sp>
    <dsp:sp modelId="{3AAC8FBD-7C2D-4531-9506-F4B9B89CF22E}">
      <dsp:nvSpPr>
        <dsp:cNvPr id="0" name=""/>
        <dsp:cNvSpPr/>
      </dsp:nvSpPr>
      <dsp:spPr>
        <a:xfrm>
          <a:off x="2423331" y="3224783"/>
          <a:ext cx="2773337" cy="487991"/>
        </a:xfrm>
        <a:custGeom>
          <a:avLst/>
          <a:gdLst/>
          <a:ahLst/>
          <a:cxnLst/>
          <a:rect l="0" t="0" r="0" b="0"/>
          <a:pathLst>
            <a:path>
              <a:moveTo>
                <a:pt x="2773337" y="0"/>
              </a:moveTo>
              <a:lnTo>
                <a:pt x="2773337" y="261095"/>
              </a:lnTo>
              <a:lnTo>
                <a:pt x="0" y="261095"/>
              </a:lnTo>
              <a:lnTo>
                <a:pt x="0" y="4879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9464" y="3466186"/>
        <a:ext cx="141070" cy="5185"/>
      </dsp:txXfrm>
    </dsp:sp>
    <dsp:sp modelId="{FDB374B6-697A-40BE-8650-1937CDFE0753}">
      <dsp:nvSpPr>
        <dsp:cNvPr id="0" name=""/>
        <dsp:cNvSpPr/>
      </dsp:nvSpPr>
      <dsp:spPr>
        <a:xfrm>
          <a:off x="4069295" y="187373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Create a data frame by parsing the launch HTML tables</a:t>
          </a:r>
          <a:endParaRPr lang="en-US" sz="1900" kern="1200" dirty="0"/>
        </a:p>
      </dsp:txBody>
      <dsp:txXfrm>
        <a:off x="4069295" y="1873736"/>
        <a:ext cx="2254746" cy="1352847"/>
      </dsp:txXfrm>
    </dsp:sp>
    <dsp:sp modelId="{603ECAF2-605C-4024-A16B-2485623873FF}">
      <dsp:nvSpPr>
        <dsp:cNvPr id="0" name=""/>
        <dsp:cNvSpPr/>
      </dsp:nvSpPr>
      <dsp:spPr>
        <a:xfrm>
          <a:off x="1295958" y="3745175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1295958" y="3745175"/>
        <a:ext cx="2254746" cy="1352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A5827-761A-43A1-92D2-B302D9F4C921}">
      <dsp:nvSpPr>
        <dsp:cNvPr id="0" name=""/>
        <dsp:cNvSpPr/>
      </dsp:nvSpPr>
      <dsp:spPr>
        <a:xfrm>
          <a:off x="3799876" y="666524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3742" y="709515"/>
        <a:ext cx="27280" cy="5456"/>
      </dsp:txXfrm>
    </dsp:sp>
    <dsp:sp modelId="{05744279-E7FE-4206-BA29-72105E491DE9}">
      <dsp:nvSpPr>
        <dsp:cNvPr id="0" name=""/>
        <dsp:cNvSpPr/>
      </dsp:nvSpPr>
      <dsp:spPr>
        <a:xfrm>
          <a:off x="1429444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Identify and calculate the percentage of the missing values</a:t>
          </a:r>
          <a:endParaRPr lang="en-US" sz="1800" kern="1200" dirty="0"/>
        </a:p>
      </dsp:txBody>
      <dsp:txXfrm>
        <a:off x="1429444" y="574"/>
        <a:ext cx="2372231" cy="1423338"/>
      </dsp:txXfrm>
    </dsp:sp>
    <dsp:sp modelId="{2A8167E4-AEB8-4429-8F61-AD87068137BD}">
      <dsp:nvSpPr>
        <dsp:cNvPr id="0" name=""/>
        <dsp:cNvSpPr/>
      </dsp:nvSpPr>
      <dsp:spPr>
        <a:xfrm>
          <a:off x="6717720" y="666524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586" y="709515"/>
        <a:ext cx="27280" cy="5456"/>
      </dsp:txXfrm>
    </dsp:sp>
    <dsp:sp modelId="{B08645C9-BF0B-4A3D-B022-CFE4E06404D5}">
      <dsp:nvSpPr>
        <dsp:cNvPr id="0" name=""/>
        <dsp:cNvSpPr/>
      </dsp:nvSpPr>
      <dsp:spPr>
        <a:xfrm>
          <a:off x="4347289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Identify which columns are numerical and categorical</a:t>
          </a:r>
        </a:p>
      </dsp:txBody>
      <dsp:txXfrm>
        <a:off x="4347289" y="574"/>
        <a:ext cx="2372231" cy="1423338"/>
      </dsp:txXfrm>
    </dsp:sp>
    <dsp:sp modelId="{9BA009FD-54AD-4DBD-B731-D44721734108}">
      <dsp:nvSpPr>
        <dsp:cNvPr id="0" name=""/>
        <dsp:cNvSpPr/>
      </dsp:nvSpPr>
      <dsp:spPr>
        <a:xfrm>
          <a:off x="2615560" y="1422113"/>
          <a:ext cx="5835688" cy="515013"/>
        </a:xfrm>
        <a:custGeom>
          <a:avLst/>
          <a:gdLst/>
          <a:ahLst/>
          <a:cxnLst/>
          <a:rect l="0" t="0" r="0" b="0"/>
          <a:pathLst>
            <a:path>
              <a:moveTo>
                <a:pt x="5835688" y="0"/>
              </a:moveTo>
              <a:lnTo>
                <a:pt x="5835688" y="274606"/>
              </a:lnTo>
              <a:lnTo>
                <a:pt x="0" y="274606"/>
              </a:lnTo>
              <a:lnTo>
                <a:pt x="0" y="51501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6876" y="1676891"/>
        <a:ext cx="293056" cy="5456"/>
      </dsp:txXfrm>
    </dsp:sp>
    <dsp:sp modelId="{B27592BC-F4F3-4899-8E87-59F6F3DC4563}">
      <dsp:nvSpPr>
        <dsp:cNvPr id="0" name=""/>
        <dsp:cNvSpPr/>
      </dsp:nvSpPr>
      <dsp:spPr>
        <a:xfrm>
          <a:off x="7265133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of launches on each site</a:t>
          </a:r>
          <a:endParaRPr lang="en-US" sz="1800" kern="1200" dirty="0"/>
        </a:p>
      </dsp:txBody>
      <dsp:txXfrm>
        <a:off x="7265133" y="574"/>
        <a:ext cx="2372231" cy="1423338"/>
      </dsp:txXfrm>
    </dsp:sp>
    <dsp:sp modelId="{FF82D6E8-7111-42BB-9C1B-50AEF660B95F}">
      <dsp:nvSpPr>
        <dsp:cNvPr id="0" name=""/>
        <dsp:cNvSpPr/>
      </dsp:nvSpPr>
      <dsp:spPr>
        <a:xfrm>
          <a:off x="3799876" y="2635475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3742" y="2678467"/>
        <a:ext cx="27280" cy="5456"/>
      </dsp:txXfrm>
    </dsp:sp>
    <dsp:sp modelId="{CB9C2398-2799-492B-B3BF-ED6E360C77D8}">
      <dsp:nvSpPr>
        <dsp:cNvPr id="0" name=""/>
        <dsp:cNvSpPr/>
      </dsp:nvSpPr>
      <dsp:spPr>
        <a:xfrm>
          <a:off x="1429444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and occurrence of each orbit</a:t>
          </a:r>
          <a:endParaRPr lang="en-US" sz="1800" kern="1200" dirty="0"/>
        </a:p>
      </dsp:txBody>
      <dsp:txXfrm>
        <a:off x="1429444" y="1969526"/>
        <a:ext cx="2372231" cy="1423338"/>
      </dsp:txXfrm>
    </dsp:sp>
    <dsp:sp modelId="{8CAF915F-7F24-4A5D-84AA-14C150B00072}">
      <dsp:nvSpPr>
        <dsp:cNvPr id="0" name=""/>
        <dsp:cNvSpPr/>
      </dsp:nvSpPr>
      <dsp:spPr>
        <a:xfrm>
          <a:off x="6717720" y="2635475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586" y="2678467"/>
        <a:ext cx="27280" cy="5456"/>
      </dsp:txXfrm>
    </dsp:sp>
    <dsp:sp modelId="{361452D6-9F6E-42C8-96F4-6AD2FEA2CC3A}">
      <dsp:nvSpPr>
        <dsp:cNvPr id="0" name=""/>
        <dsp:cNvSpPr/>
      </dsp:nvSpPr>
      <dsp:spPr>
        <a:xfrm>
          <a:off x="4347289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and occurrence of mission outcome of the orbits</a:t>
          </a:r>
          <a:endParaRPr lang="en-US" sz="1800" kern="1200" dirty="0"/>
        </a:p>
      </dsp:txBody>
      <dsp:txXfrm>
        <a:off x="4347289" y="1969526"/>
        <a:ext cx="2372231" cy="1423338"/>
      </dsp:txXfrm>
    </dsp:sp>
    <dsp:sp modelId="{0D5F0D44-95EA-4F35-B1B1-EA5F470E6B7D}">
      <dsp:nvSpPr>
        <dsp:cNvPr id="0" name=""/>
        <dsp:cNvSpPr/>
      </dsp:nvSpPr>
      <dsp:spPr>
        <a:xfrm>
          <a:off x="7265133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Create a landing outcome label from Outcome column</a:t>
          </a:r>
          <a:endParaRPr lang="en-US" sz="1800" kern="1200" dirty="0"/>
        </a:p>
      </dsp:txBody>
      <dsp:txXfrm>
        <a:off x="7265133" y="1969526"/>
        <a:ext cx="2372231" cy="1423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A362-C37E-4876-A4FC-B63652406AD5}">
      <dsp:nvSpPr>
        <dsp:cNvPr id="0" name=""/>
        <dsp:cNvSpPr/>
      </dsp:nvSpPr>
      <dsp:spPr>
        <a:xfrm>
          <a:off x="2241532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2471087" y="1190639"/>
        <a:ext cx="25774" cy="5154"/>
      </dsp:txXfrm>
    </dsp:sp>
    <dsp:sp modelId="{B54E89C4-2D77-4607-805F-3CD31C1BD393}">
      <dsp:nvSpPr>
        <dsp:cNvPr id="0" name=""/>
        <dsp:cNvSpPr/>
      </dsp:nvSpPr>
      <dsp:spPr>
        <a:xfrm>
          <a:off x="2092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>
              <a:solidFill>
                <a:srgbClr val="F2F2F2"/>
              </a:solidFill>
            </a:rPr>
            <a:t>Load the </a:t>
          </a:r>
          <a:r>
            <a:rPr lang="en-US" sz="1900" kern="1200" dirty="0" err="1">
              <a:solidFill>
                <a:srgbClr val="F2F2F2"/>
              </a:solidFill>
            </a:rPr>
            <a:t>dataframe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2092" y="520845"/>
        <a:ext cx="2241239" cy="1344743"/>
      </dsp:txXfrm>
    </dsp:sp>
    <dsp:sp modelId="{FA29CF69-A0B6-47FD-BFEE-FA04B6D0DD2D}">
      <dsp:nvSpPr>
        <dsp:cNvPr id="0" name=""/>
        <dsp:cNvSpPr/>
      </dsp:nvSpPr>
      <dsp:spPr>
        <a:xfrm>
          <a:off x="4998256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5227812" y="1190639"/>
        <a:ext cx="25774" cy="5154"/>
      </dsp:txXfrm>
    </dsp:sp>
    <dsp:sp modelId="{C5E0136D-6DD3-49E7-8B37-5C4D0107877A}">
      <dsp:nvSpPr>
        <dsp:cNvPr id="0" name=""/>
        <dsp:cNvSpPr/>
      </dsp:nvSpPr>
      <dsp:spPr>
        <a:xfrm>
          <a:off x="2758817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>
              <a:solidFill>
                <a:srgbClr val="F2F2F2"/>
              </a:solidFill>
            </a:rPr>
            <a:t>Creation of variable Y from the column “Class”</a:t>
          </a:r>
        </a:p>
      </dsp:txBody>
      <dsp:txXfrm>
        <a:off x="2758817" y="520845"/>
        <a:ext cx="2241239" cy="1344743"/>
      </dsp:txXfrm>
    </dsp:sp>
    <dsp:sp modelId="{C99C8518-7652-4C2A-8EE5-AA247E3D03E5}">
      <dsp:nvSpPr>
        <dsp:cNvPr id="0" name=""/>
        <dsp:cNvSpPr/>
      </dsp:nvSpPr>
      <dsp:spPr>
        <a:xfrm>
          <a:off x="7754981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7984537" y="1190639"/>
        <a:ext cx="25774" cy="5154"/>
      </dsp:txXfrm>
    </dsp:sp>
    <dsp:sp modelId="{48FEA44B-8F16-46F0-86F8-30A9BD6950D6}">
      <dsp:nvSpPr>
        <dsp:cNvPr id="0" name=""/>
        <dsp:cNvSpPr/>
      </dsp:nvSpPr>
      <dsp:spPr>
        <a:xfrm>
          <a:off x="5515542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Standardize the data</a:t>
          </a:r>
        </a:p>
      </dsp:txBody>
      <dsp:txXfrm>
        <a:off x="5515542" y="520845"/>
        <a:ext cx="2241239" cy="1344743"/>
      </dsp:txXfrm>
    </dsp:sp>
    <dsp:sp modelId="{B0C6F866-3FAB-4BE9-90C8-A910965B15F5}">
      <dsp:nvSpPr>
        <dsp:cNvPr id="0" name=""/>
        <dsp:cNvSpPr/>
      </dsp:nvSpPr>
      <dsp:spPr>
        <a:xfrm>
          <a:off x="1122712" y="1863788"/>
          <a:ext cx="8270174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4" y="0"/>
              </a:moveTo>
              <a:lnTo>
                <a:pt x="8270174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5050643" y="2103654"/>
        <a:ext cx="414311" cy="5154"/>
      </dsp:txXfrm>
    </dsp:sp>
    <dsp:sp modelId="{6CBDF5F7-9A58-4F9F-B2ED-FDE5CE4D7999}">
      <dsp:nvSpPr>
        <dsp:cNvPr id="0" name=""/>
        <dsp:cNvSpPr/>
      </dsp:nvSpPr>
      <dsp:spPr>
        <a:xfrm>
          <a:off x="8272266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2F2F2"/>
              </a:solidFill>
            </a:rPr>
            <a:t>Split into training and test datasets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8272266" y="520845"/>
        <a:ext cx="2241239" cy="1344743"/>
      </dsp:txXfrm>
    </dsp:sp>
    <dsp:sp modelId="{FBFCB6E3-19C8-4A83-A935-22D1FA2F1917}">
      <dsp:nvSpPr>
        <dsp:cNvPr id="0" name=""/>
        <dsp:cNvSpPr/>
      </dsp:nvSpPr>
      <dsp:spPr>
        <a:xfrm>
          <a:off x="2241532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2471087" y="3050868"/>
        <a:ext cx="25774" cy="5154"/>
      </dsp:txXfrm>
    </dsp:sp>
    <dsp:sp modelId="{855FFB1B-1875-473E-B96C-CC02DF7C1406}">
      <dsp:nvSpPr>
        <dsp:cNvPr id="0" name=""/>
        <dsp:cNvSpPr/>
      </dsp:nvSpPr>
      <dsp:spPr>
        <a:xfrm>
          <a:off x="2092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Created a machine learning models and Using </a:t>
          </a:r>
          <a:r>
            <a:rPr lang="en-US" sz="1900" i="1" kern="1200" dirty="0" err="1">
              <a:solidFill>
                <a:srgbClr val="F2F2F2"/>
              </a:solidFill>
            </a:rPr>
            <a:t>GridSearchCV</a:t>
          </a:r>
          <a:r>
            <a:rPr lang="en-US" sz="1900" kern="1200" dirty="0">
              <a:solidFill>
                <a:srgbClr val="F2F2F2"/>
              </a:solidFill>
            </a:rPr>
            <a:t> </a:t>
          </a:r>
        </a:p>
      </dsp:txBody>
      <dsp:txXfrm>
        <a:off x="2092" y="2381074"/>
        <a:ext cx="2241239" cy="1344743"/>
      </dsp:txXfrm>
    </dsp:sp>
    <dsp:sp modelId="{8A5F9953-4003-42CC-BF7B-D79D53EA6DAC}">
      <dsp:nvSpPr>
        <dsp:cNvPr id="0" name=""/>
        <dsp:cNvSpPr/>
      </dsp:nvSpPr>
      <dsp:spPr>
        <a:xfrm>
          <a:off x="4998256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050868"/>
        <a:ext cx="25774" cy="5154"/>
      </dsp:txXfrm>
    </dsp:sp>
    <dsp:sp modelId="{0C84B4B0-A597-4F51-8EB5-A80C74CBD141}">
      <dsp:nvSpPr>
        <dsp:cNvPr id="0" name=""/>
        <dsp:cNvSpPr/>
      </dsp:nvSpPr>
      <dsp:spPr>
        <a:xfrm>
          <a:off x="2758817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F2F2F2"/>
              </a:solidFill>
            </a:rPr>
            <a:t>Best parameters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2758817" y="2381074"/>
        <a:ext cx="2241239" cy="1344743"/>
      </dsp:txXfrm>
    </dsp:sp>
    <dsp:sp modelId="{66265025-954E-4A99-BDC2-AA206B82E941}">
      <dsp:nvSpPr>
        <dsp:cNvPr id="0" name=""/>
        <dsp:cNvSpPr/>
      </dsp:nvSpPr>
      <dsp:spPr>
        <a:xfrm>
          <a:off x="7754981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7984537" y="3050868"/>
        <a:ext cx="25774" cy="5154"/>
      </dsp:txXfrm>
    </dsp:sp>
    <dsp:sp modelId="{55A52818-8DC8-4DDB-9089-EDC9FFDA7839}">
      <dsp:nvSpPr>
        <dsp:cNvPr id="0" name=""/>
        <dsp:cNvSpPr/>
      </dsp:nvSpPr>
      <dsp:spPr>
        <a:xfrm>
          <a:off x="5515542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F2F2F2"/>
              </a:solidFill>
            </a:rPr>
            <a:t>Calculate the accuracy, plot confusion matrix </a:t>
          </a:r>
          <a:r>
            <a:rPr lang="en-US" sz="1900" b="0" kern="1200" dirty="0"/>
            <a:t>on the test data</a:t>
          </a:r>
          <a:r>
            <a:rPr lang="en-US" sz="1900" b="0" kern="1200" dirty="0">
              <a:solidFill>
                <a:srgbClr val="F2F2F2"/>
              </a:solidFill>
            </a:rPr>
            <a:t> 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5515542" y="2381074"/>
        <a:ext cx="2241239" cy="1344743"/>
      </dsp:txXfrm>
    </dsp:sp>
    <dsp:sp modelId="{37E346B4-3C2D-4FD5-97C9-230EE6A813AF}">
      <dsp:nvSpPr>
        <dsp:cNvPr id="0" name=""/>
        <dsp:cNvSpPr/>
      </dsp:nvSpPr>
      <dsp:spPr>
        <a:xfrm>
          <a:off x="8272266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Founding the classification model that performs best using test data </a:t>
          </a:r>
        </a:p>
      </dsp:txBody>
      <dsp:txXfrm>
        <a:off x="8272266" y="2381074"/>
        <a:ext cx="2241239" cy="1344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thichuong/AppliedDataScienceCapstone/blob/main/labs-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thichuong/AppliedDataScienceCapstone/blob/main/SpaceX_Machine_Learning_Prediction_Part_5.jupyterlite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thichuong/AppliedDataScienceCapstone/blob/main/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thichuong/AppliedDataScienceCapstone/blob/main/jupyter-labs-webscrap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Thi Thanh Chương</a:t>
            </a:r>
          </a:p>
          <a:p>
            <a:r>
              <a:rPr lang="vi-V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 June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1CEAC-4E15-4C01-BE79-304851446D40}"/>
              </a:ext>
            </a:extLst>
          </p:cNvPr>
          <p:cNvSpPr txBox="1">
            <a:spLocks/>
          </p:cNvSpPr>
          <p:nvPr/>
        </p:nvSpPr>
        <p:spPr>
          <a:xfrm>
            <a:off x="88869" y="6025573"/>
            <a:ext cx="677672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/labs-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spacex</a:t>
            </a:r>
            <a:r>
              <a:rPr lang="en-US" sz="1600" dirty="0">
                <a:hlinkClick r:id="rId3"/>
              </a:rPr>
              <a:t>-Data </a:t>
            </a:r>
            <a:r>
              <a:rPr lang="en-US" sz="1600" dirty="0" err="1">
                <a:hlinkClick r:id="rId3"/>
              </a:rPr>
              <a:t>wrangling.ipynb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  <a:p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700E-B4BD-7307-722D-921A0F92DB7D}"/>
              </a:ext>
            </a:extLst>
          </p:cNvPr>
          <p:cNvSpPr txBox="1"/>
          <p:nvPr/>
        </p:nvSpPr>
        <p:spPr>
          <a:xfrm>
            <a:off x="770010" y="1450209"/>
            <a:ext cx="10687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 some Exploratory Data Analysis (EDA) to find patterns in the data and determine what would be the label for training supervised models.</a:t>
            </a:r>
          </a:p>
          <a:p>
            <a:r>
              <a:rPr lang="en-US" dirty="0"/>
              <a:t>Training Labels with `1` means  it was successful. `0` means it was unsuccessful.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7851A6-22C1-FD1D-8988-7DE9D40F6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882933"/>
              </p:ext>
            </p:extLst>
          </p:nvPr>
        </p:nvGraphicFramePr>
        <p:xfrm>
          <a:off x="494406" y="2458720"/>
          <a:ext cx="11066810" cy="339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D051EC1-66B5-C7C4-0FC4-CD83461436EE}"/>
              </a:ext>
            </a:extLst>
          </p:cNvPr>
          <p:cNvSpPr txBox="1">
            <a:spLocks/>
          </p:cNvSpPr>
          <p:nvPr/>
        </p:nvSpPr>
        <p:spPr>
          <a:xfrm>
            <a:off x="81280" y="5972858"/>
            <a:ext cx="50393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dataviz.ipynb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A069D-67E5-0A69-0910-EDA103E6EF38}"/>
              </a:ext>
            </a:extLst>
          </p:cNvPr>
          <p:cNvSpPr txBox="1"/>
          <p:nvPr/>
        </p:nvSpPr>
        <p:spPr>
          <a:xfrm>
            <a:off x="774700" y="1460400"/>
            <a:ext cx="5039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Catplot</a:t>
            </a:r>
            <a:r>
              <a:rPr lang="en-US" b="1" dirty="0"/>
              <a:t>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relationship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Flight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Flight Number and Launch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Launch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Flight Number and Orbit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Orbit Type.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6AEB2-3565-D19C-779A-975F36D871EA}"/>
              </a:ext>
            </a:extLst>
          </p:cNvPr>
          <p:cNvSpPr txBox="1"/>
          <p:nvPr/>
        </p:nvSpPr>
        <p:spPr>
          <a:xfrm>
            <a:off x="770011" y="3410373"/>
            <a:ext cx="495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Barplot</a:t>
            </a:r>
            <a:r>
              <a:rPr lang="en-US" b="1" dirty="0"/>
              <a:t>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relationship between success rate of each orbit 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C45CC-23AA-A2B6-7391-3FA5FEF9C8F7}"/>
              </a:ext>
            </a:extLst>
          </p:cNvPr>
          <p:cNvSpPr txBox="1"/>
          <p:nvPr/>
        </p:nvSpPr>
        <p:spPr>
          <a:xfrm>
            <a:off x="770011" y="4880088"/>
            <a:ext cx="495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 chart: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launch success yearly trend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A7D0A-2936-DD19-09A9-565F3F69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42" y="1389856"/>
            <a:ext cx="4787898" cy="2267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7CBC2-7B72-7F68-FA14-7074CC67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2" y="3651806"/>
            <a:ext cx="2745793" cy="2107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9EB65-5AFF-4C3C-DA1B-2C63DC7CA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735" y="3695632"/>
            <a:ext cx="2745793" cy="21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C241FC-98F3-C3C3-3DAC-C4A7D3D4D9A7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87235-88A3-131C-41DB-15C8B225357E}"/>
              </a:ext>
            </a:extLst>
          </p:cNvPr>
          <p:cNvSpPr txBox="1"/>
          <p:nvPr/>
        </p:nvSpPr>
        <p:spPr>
          <a:xfrm>
            <a:off x="770011" y="1385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FC7A0-8935-133A-C2A9-CCDFA4C416CC}"/>
              </a:ext>
            </a:extLst>
          </p:cNvPr>
          <p:cNvSpPr txBox="1"/>
          <p:nvPr/>
        </p:nvSpPr>
        <p:spPr>
          <a:xfrm>
            <a:off x="710125" y="1817674"/>
            <a:ext cx="107717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the names of the unique launch sites  in the space 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DISTINCT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Launch_Site</a:t>
            </a:r>
            <a:r>
              <a:rPr lang="en-US" b="0" dirty="0">
                <a:solidFill>
                  <a:schemeClr val="accent2"/>
                </a:solidFill>
                <a:effectLst/>
              </a:rPr>
              <a:t>" FROM SPACEXTBL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5 records where launch sites begin with the string 'CCA’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* FROM SPACEXTBL where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Launch_Site</a:t>
            </a:r>
            <a:r>
              <a:rPr lang="en-US" b="0" dirty="0">
                <a:solidFill>
                  <a:schemeClr val="accent2"/>
                </a:solidFill>
                <a:effectLst/>
              </a:rPr>
              <a:t>" like "CCA%" LIMIT 5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the total payload mass carried by boosters launched by NASA (CRS)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SUM("PAYLOAD_MASS__KG_") FROM SPACEXTBL where "Customer" like "NASA (CRS)“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average payload mass carried by booster version F9 v1.1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AVG("PAYLOAD_MASS__KG_") FROM SPACEXTBL where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Booster_Version</a:t>
            </a:r>
            <a:r>
              <a:rPr lang="en-US" b="0" dirty="0">
                <a:solidFill>
                  <a:schemeClr val="accent2"/>
                </a:solidFill>
                <a:effectLst/>
              </a:rPr>
              <a:t>" like "F9 v1.1“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date when the first </a:t>
            </a:r>
            <a:r>
              <a:rPr lang="en-US" dirty="0" err="1"/>
              <a:t>succesful</a:t>
            </a:r>
            <a:r>
              <a:rPr lang="en-US" dirty="0"/>
              <a:t> landing outcome in ground pad was achieved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MIN(Date) FROM SPACEXTBL where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Landing_Outcome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 = "Success (ground pad)"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names of the boosters which have success in drone ship and have payload mass greater than 4000 but less than 6000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Booster_Version</a:t>
            </a:r>
            <a:r>
              <a:rPr lang="en-US" b="0" dirty="0">
                <a:solidFill>
                  <a:schemeClr val="accent2"/>
                </a:solidFill>
                <a:effectLst/>
              </a:rPr>
              <a:t>", "PAYLOAD_MASS__KG_" FROM SPACEXTBL WHERE ("PAYLOAD_MASS__KG_" BETWEEN 4000 AND 6000) AND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Landing_Outcome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" = "Success (drone ship)"</a:t>
            </a:r>
            <a:endParaRPr lang="en-US" dirty="0">
              <a:solidFill>
                <a:srgbClr val="CE91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C241FC-98F3-C3C3-3DAC-C4A7D3D4D9A7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87235-88A3-131C-41DB-15C8B225357E}"/>
              </a:ext>
            </a:extLst>
          </p:cNvPr>
          <p:cNvSpPr txBox="1"/>
          <p:nvPr/>
        </p:nvSpPr>
        <p:spPr>
          <a:xfrm>
            <a:off x="770011" y="1385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FC7A0-8935-133A-C2A9-CCDFA4C416CC}"/>
              </a:ext>
            </a:extLst>
          </p:cNvPr>
          <p:cNvSpPr txBox="1"/>
          <p:nvPr/>
        </p:nvSpPr>
        <p:spPr>
          <a:xfrm>
            <a:off x="770011" y="2003301"/>
            <a:ext cx="11076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total number of successful and failure mission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Mission_Outcome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, Count(*) FROM SPACEXTBL GROUP BY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Mission_Outcome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Listing the names of the </a:t>
            </a:r>
            <a:r>
              <a:rPr lang="en-US" dirty="0" err="1"/>
              <a:t>booster_versions</a:t>
            </a:r>
            <a:r>
              <a:rPr lang="en-US" dirty="0"/>
              <a:t> which have carried the maximum payload mass.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DISTINCT </a:t>
            </a:r>
            <a:r>
              <a:rPr lang="en-US" dirty="0" err="1">
                <a:solidFill>
                  <a:schemeClr val="accent2"/>
                </a:solidFill>
              </a:rPr>
              <a:t>Booster_Version</a:t>
            </a:r>
            <a:r>
              <a:rPr lang="en-US" dirty="0">
                <a:solidFill>
                  <a:schemeClr val="accent2"/>
                </a:solidFill>
              </a:rPr>
              <a:t> FROM SPACEXTBL WHERE PAYLOAD_MASS__KG_ = (SELECT MAX(PAYLOAD_MASS__KG_) FROM SPACEXTBL)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records which will display the month names, failure </a:t>
            </a:r>
            <a:r>
              <a:rPr lang="en-US" dirty="0" err="1"/>
              <a:t>landing_outcomes</a:t>
            </a:r>
            <a:r>
              <a:rPr lang="en-US" dirty="0"/>
              <a:t> in drone ship ,booster versions, </a:t>
            </a:r>
            <a:r>
              <a:rPr lang="en-US" dirty="0" err="1"/>
              <a:t>launch_site</a:t>
            </a:r>
            <a:r>
              <a:rPr lang="en-US" dirty="0"/>
              <a:t> for the months in year 2015..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 err="1">
                <a:solidFill>
                  <a:schemeClr val="accent2"/>
                </a:solidFill>
              </a:rPr>
              <a:t>substr</a:t>
            </a:r>
            <a:r>
              <a:rPr lang="en-US" dirty="0">
                <a:solidFill>
                  <a:schemeClr val="accent2"/>
                </a:solidFill>
              </a:rPr>
              <a:t>(Date, 4, 2) AS Month,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Booster_Version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Launch_Site</a:t>
            </a:r>
            <a:r>
              <a:rPr lang="en-US" dirty="0">
                <a:solidFill>
                  <a:schemeClr val="accent2"/>
                </a:solidFill>
              </a:rPr>
              <a:t> FROM SPACEXTBL WHERE </a:t>
            </a:r>
            <a:r>
              <a:rPr lang="en-US" dirty="0" err="1">
                <a:solidFill>
                  <a:schemeClr val="accent2"/>
                </a:solidFill>
              </a:rPr>
              <a:t>substr</a:t>
            </a:r>
            <a:r>
              <a:rPr lang="en-US" dirty="0">
                <a:solidFill>
                  <a:schemeClr val="accent2"/>
                </a:solidFill>
              </a:rPr>
              <a:t>(Date,7,4)='2015' AND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= 'Failure (drone ship)'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the  count of  successful </a:t>
            </a:r>
            <a:r>
              <a:rPr lang="en-US" dirty="0" err="1"/>
              <a:t>landing_outcomes</a:t>
            </a:r>
            <a:r>
              <a:rPr lang="en-US" dirty="0"/>
              <a:t> between the date 04-06-2010 and 20-03-2017 in descending order.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, COUNT(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) as Total FROM SPACEXTBL WHERE (Date BETWEEN '04/06/2010' AND '20/03/2017’) AND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LIKE 'Success%’ GROUP BY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ORDER BY Total DESC</a:t>
            </a:r>
          </a:p>
        </p:txBody>
      </p:sp>
    </p:spTree>
    <p:extLst>
      <p:ext uri="{BB962C8B-B14F-4D97-AF65-F5344CB8AC3E}">
        <p14:creationId xmlns:p14="http://schemas.microsoft.com/office/powerpoint/2010/main" val="100301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2259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C04D25-EBDE-E370-EA13-EFA2D5D559EF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lab_jupyter_launch_site_location.ipynb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CD5F-A038-F608-802A-756FAC567BAB}"/>
              </a:ext>
            </a:extLst>
          </p:cNvPr>
          <p:cNvSpPr txBox="1"/>
          <p:nvPr/>
        </p:nvSpPr>
        <p:spPr>
          <a:xfrm>
            <a:off x="607451" y="2490523"/>
            <a:ext cx="10820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folium.Circle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add a highlighted circle area with a text label on a specific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folium.Marker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add a highlighted circle area with a text label on a specific coordinate for each launch site on the site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MarkerCluster</a:t>
            </a:r>
            <a:r>
              <a:rPr lang="en-US" dirty="0">
                <a:solidFill>
                  <a:srgbClr val="CE9178"/>
                </a:solidFill>
              </a:rPr>
              <a:t> </a:t>
            </a:r>
            <a:r>
              <a:rPr lang="en-US" b="0" dirty="0">
                <a:effectLst/>
              </a:rPr>
              <a:t>to simplify a map containing many markers having the same coordinate.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MousePosition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get coordinate for a mouse over a point on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Folium.PolyLine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draw a </a:t>
            </a:r>
            <a:r>
              <a:rPr lang="en-US" b="0" dirty="0" err="1">
                <a:effectLst/>
              </a:rPr>
              <a:t>PolyLine</a:t>
            </a:r>
            <a:r>
              <a:rPr lang="en-US" b="0" dirty="0">
                <a:effectLst/>
              </a:rPr>
              <a:t> between a launch site to the selected coastline point</a:t>
            </a:r>
            <a:endParaRPr lang="en-US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C7025-A0F7-2ABD-5E4C-C0BEDEDDB679}"/>
              </a:ext>
            </a:extLst>
          </p:cNvPr>
          <p:cNvSpPr txBox="1"/>
          <p:nvPr/>
        </p:nvSpPr>
        <p:spPr>
          <a:xfrm>
            <a:off x="883920" y="1453495"/>
            <a:ext cx="10200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dashboard application contains input components such as a dropdown list and a range slider to</a:t>
            </a:r>
          </a:p>
          <a:p>
            <a:r>
              <a:rPr lang="en-US" dirty="0"/>
              <a:t>interact with a pie chart and a scatter point chart.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C46811-5748-F177-887A-7FED2BD6E642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>
                <a:hlinkClick r:id="rId3"/>
              </a:rPr>
              <a:t>AppliedDataScienceCapstone/spacex_dash_app.py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534C5-39D7-E0F1-6202-8AC09597A957}"/>
              </a:ext>
            </a:extLst>
          </p:cNvPr>
          <p:cNvSpPr txBox="1"/>
          <p:nvPr/>
        </p:nvSpPr>
        <p:spPr>
          <a:xfrm>
            <a:off x="975360" y="2465622"/>
            <a:ext cx="885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b="1" dirty="0">
                <a:effectLst/>
              </a:rPr>
              <a:t>ropdown list </a:t>
            </a:r>
            <a:r>
              <a:rPr lang="en-US" b="0" dirty="0">
                <a:effectLst/>
              </a:rPr>
              <a:t>to enable Launch Site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b="1" dirty="0">
                <a:effectLst/>
              </a:rPr>
              <a:t>lider</a:t>
            </a:r>
            <a:r>
              <a:rPr lang="en-US" b="0" dirty="0">
                <a:effectLst/>
              </a:rPr>
              <a:t> to select payload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Plotted pie charts</a:t>
            </a:r>
            <a:r>
              <a:rPr lang="en-US" dirty="0"/>
              <a:t>: showing the total launches by a certain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Plotted scatter graph: </a:t>
            </a:r>
            <a:r>
              <a:rPr lang="en-US" dirty="0"/>
              <a:t>showing the relationship with Outcome and Payload Mass (Kg) for the different booster version.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D13B4D-7EE1-E757-D26A-6D701ADF388C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/SpaceX_Machine_Learning_Prediction_Part_5.jupyterlite.ipynb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9D1F5-3D29-30B2-E21D-A1D7D2E1EE9A}"/>
              </a:ext>
            </a:extLst>
          </p:cNvPr>
          <p:cNvSpPr txBox="1"/>
          <p:nvPr/>
        </p:nvSpPr>
        <p:spPr>
          <a:xfrm>
            <a:off x="1503680" y="228572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the </a:t>
            </a: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into training and test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Created a machine learning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accent3">
                    <a:lumMod val="25000"/>
                  </a:schemeClr>
                </a:solidFill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, found the best machine learning method for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Founding the classification model that performs best using test data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BF21B-F2DE-A10F-E02F-82B54C2D03F2}"/>
              </a:ext>
            </a:extLst>
          </p:cNvPr>
          <p:cNvSpPr txBox="1"/>
          <p:nvPr/>
        </p:nvSpPr>
        <p:spPr>
          <a:xfrm>
            <a:off x="1097280" y="1642605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of the model developments: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D13B4D-7EE1-E757-D26A-6D701ADF388C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/SpaceX_Machine_Learning_Prediction_Part_5.jupyterlite.ipynb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D50FB8-6AA7-4784-647D-E98D47AD7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38628"/>
              </p:ext>
            </p:extLst>
          </p:nvPr>
        </p:nvGraphicFramePr>
        <p:xfrm>
          <a:off x="770010" y="1315509"/>
          <a:ext cx="10515599" cy="424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650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749" y="1806462"/>
            <a:ext cx="4161076" cy="18155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This scatter plot shows </a:t>
            </a:r>
            <a:r>
              <a:rPr lang="en-US" sz="2400" dirty="0"/>
              <a:t>that there were more successful landings as the flight numbers increased.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8C1C1-B3FA-042D-9854-55B526F0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27" y="1334611"/>
            <a:ext cx="7207964" cy="34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1211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probability of the success rate will be highly increased when Payload Mass increased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VAFB-SLC launch site there are no rockets launched for heavy payload mass(greater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D081E-CE12-30D6-3D58-AEC8FB78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84" y="1370171"/>
            <a:ext cx="7553816" cy="35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has 100% success rate such as SSO, HEO, GEO AND ES-L1 while SO orbit produced 0% rate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EA3DA-3E3D-4D52-E834-74E6BE85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32561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1371" y="1856396"/>
            <a:ext cx="31111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 related to the number of flights for each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6C2D1-F4CE-7B84-57B2-167E1550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47" y="1370806"/>
            <a:ext cx="8812254" cy="41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0251" y="1417796"/>
            <a:ext cx="3293989" cy="39801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payloads, the successful landing are more for PO, LEO and ISS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D0D1E-494D-9B1A-C5CD-8B5229AE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603" y="1333500"/>
            <a:ext cx="8418397" cy="39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success rate has increased from 2013 to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47535-F8FD-A587-1397-B71F8A6B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32561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752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used the </a:t>
            </a:r>
            <a:r>
              <a:rPr lang="en-US" sz="2200" b="1" dirty="0">
                <a:latin typeface="Abadi" panose="020B0604020104020204" pitchFamily="34" charset="0"/>
              </a:rPr>
              <a:t>DISTINCT</a:t>
            </a:r>
            <a:r>
              <a:rPr lang="en-US" sz="2200" dirty="0">
                <a:latin typeface="Abadi" panose="020B0604020104020204" pitchFamily="34" charset="0"/>
              </a:rPr>
              <a:t> statement to find only unique launch sites from the SpaceX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5FC5C-1A1C-1C39-7482-3FD39F3A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0" y="1340590"/>
            <a:ext cx="422016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143" y="5425243"/>
            <a:ext cx="9786229" cy="10109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query to display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23923-0826-96DE-78F4-AB2B815A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8" y="1906905"/>
            <a:ext cx="1135538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1999" y="4485293"/>
            <a:ext cx="9745589" cy="10268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using SUM function as 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0CB29-319C-F812-9915-5A27A98D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12" y="2442054"/>
            <a:ext cx="93929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59679"/>
            <a:ext cx="9745589" cy="11172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F9 v1.1 was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0AE7E-6B11-E630-0F5E-69D73745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2895525"/>
            <a:ext cx="948822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0320"/>
            <a:ext cx="8500057" cy="4735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with Folium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Ploty Dash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performs best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78399"/>
            <a:ext cx="10515601" cy="1198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The first successful landing outcome on ground pad was 1</a:t>
            </a:r>
            <a:r>
              <a:rPr lang="en-US" sz="2400" baseline="30000" dirty="0">
                <a:latin typeface="Abadi" panose="020B0604020104020204" pitchFamily="34" charset="0"/>
              </a:rPr>
              <a:t>st</a:t>
            </a:r>
            <a:r>
              <a:rPr lang="en-US" sz="2400" dirty="0">
                <a:latin typeface="Abadi" panose="020B0604020104020204" pitchFamily="34" charset="0"/>
              </a:rPr>
              <a:t> August 2018.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E6F00-C553-07EC-B85D-B53D71DB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6" y="2398953"/>
            <a:ext cx="9011908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93773"/>
            <a:ext cx="9745589" cy="863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Using the </a:t>
            </a:r>
            <a:r>
              <a:rPr lang="en-US" sz="2400" b="1" dirty="0">
                <a:latin typeface="Abadi" panose="020B0604020104020204" pitchFamily="34" charset="0"/>
              </a:rPr>
              <a:t>WHERE</a:t>
            </a:r>
            <a:r>
              <a:rPr lang="en-US" sz="2400" dirty="0">
                <a:latin typeface="Abadi" panose="020B0604020104020204" pitchFamily="34" charset="0"/>
              </a:rPr>
              <a:t> clause and the AND </a:t>
            </a:r>
            <a:r>
              <a:rPr lang="en-US" sz="2400" dirty="0" err="1">
                <a:latin typeface="Abadi" panose="020B0604020104020204" pitchFamily="34" charset="0"/>
              </a:rPr>
              <a:t>operater</a:t>
            </a:r>
            <a:r>
              <a:rPr lang="en-US" sz="2400" dirty="0"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59421-0CBB-B379-A135-BD7E8F1C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8" y="1955392"/>
            <a:ext cx="816406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79999"/>
            <a:ext cx="9745589" cy="1096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 function and GROUP BY statement.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99BF4-08E8-654E-7A34-DD9CF4C5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95" y="1420379"/>
            <a:ext cx="610637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67841"/>
            <a:ext cx="4696070" cy="44091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subquery in the WHERE clause and the MAX() function.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EC737-B3C6-4D51-ACD2-E762FB8A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84" y="1387783"/>
            <a:ext cx="624927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59047"/>
            <a:ext cx="9745589" cy="1817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WHERE clause, AND, and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35F1A-40F4-560C-38BE-BD8ACE6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2" y="1489713"/>
            <a:ext cx="673511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077" y="2137560"/>
            <a:ext cx="4746870" cy="38880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 count of 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COUNT, WHERE, BETWEEN, AND, GROUP BY, ORDER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5CC47-2EBA-E058-CAFF-36274E31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97" y="2097500"/>
            <a:ext cx="699232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400" y="1270000"/>
            <a:ext cx="11135359" cy="475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  <a:r>
              <a:rPr lang="vi-VN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Therefore,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 if we can determine if the first stage will land, we can determine the cost of a launch. This information can be used if an alternate company wants to bid against SpaceX for a rocket launch.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We will also determine if SpaceX will reuse the first stage. Instead of using rocket science to determine if the first stage will land successfully, we will train a machine learning model and use public information to predict if SpaceX 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factors affect landing results?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How does the relationship between each variable affect the outcome?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are the necessary conditions to increase the probability of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8888"/>
            <a:ext cx="10104817" cy="53991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ata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was collected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he data was processed for categorical features by one-hot encoding.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 Machine Learning include SVM, Classification Trees and Logistic Regression.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tune best Hyperparameter for model.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by confusion matrix.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E6B6C-36CE-ACB9-D361-CE3E3EB21575}"/>
              </a:ext>
            </a:extLst>
          </p:cNvPr>
          <p:cNvSpPr txBox="1"/>
          <p:nvPr/>
        </p:nvSpPr>
        <p:spPr>
          <a:xfrm>
            <a:off x="770012" y="1419937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 was collected by REST API and Web Scrapping from Wikipedia.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96D6E7D-149B-5D86-4558-BBFC7E2DB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434674"/>
              </p:ext>
            </p:extLst>
          </p:nvPr>
        </p:nvGraphicFramePr>
        <p:xfrm>
          <a:off x="1191651" y="2037110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8697829-7301-66F3-4F2C-B1A5BD727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731420"/>
              </p:ext>
            </p:extLst>
          </p:nvPr>
        </p:nvGraphicFramePr>
        <p:xfrm>
          <a:off x="1191651" y="4469351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4D2E44-AAA9-4160-34B5-76C6C5296696}"/>
              </a:ext>
            </a:extLst>
          </p:cNvPr>
          <p:cNvSpPr txBox="1"/>
          <p:nvPr/>
        </p:nvSpPr>
        <p:spPr>
          <a:xfrm>
            <a:off x="770010" y="1818547"/>
            <a:ext cx="824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REST API : get request to the SpaceX API. Response is data in JSON format. Then, the JSON data was converted to a pandas </a:t>
            </a:r>
            <a:r>
              <a:rPr lang="en-US" dirty="0" err="1"/>
              <a:t>dataframe</a:t>
            </a:r>
            <a:r>
              <a:rPr lang="en-US" dirty="0"/>
              <a:t> using </a:t>
            </a:r>
            <a:r>
              <a:rPr lang="en-US" dirty="0" err="1"/>
              <a:t>json_normalize</a:t>
            </a:r>
            <a:r>
              <a:rPr lang="en-US" dirty="0"/>
              <a:t>() function.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CA85F-F4F3-D73F-BAC7-00700F491722}"/>
              </a:ext>
            </a:extLst>
          </p:cNvPr>
          <p:cNvSpPr txBox="1"/>
          <p:nvPr/>
        </p:nvSpPr>
        <p:spPr>
          <a:xfrm>
            <a:off x="770010" y="4213505"/>
            <a:ext cx="8760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 Scrapping from Wikipedia: use the </a:t>
            </a:r>
            <a:r>
              <a:rPr lang="en-US" dirty="0" err="1"/>
              <a:t>BeautifulSoup</a:t>
            </a:r>
            <a:r>
              <a:rPr lang="en-US" dirty="0"/>
              <a:t> to extract the launch records as</a:t>
            </a:r>
          </a:p>
          <a:p>
            <a:r>
              <a:rPr lang="en-US" dirty="0"/>
              <a:t>HTML table. Then, the table was parsed and converted 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600" y="1638731"/>
            <a:ext cx="353568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-labs-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-data-collection-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api.ipynb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thichuong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30B4447-7CB4-8630-661D-6874F76FD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303990"/>
              </p:ext>
            </p:extLst>
          </p:nvPr>
        </p:nvGraphicFramePr>
        <p:xfrm>
          <a:off x="3159760" y="1329266"/>
          <a:ext cx="7975600" cy="525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1201BF-4268-5641-F317-01645A7D35AA}"/>
              </a:ext>
            </a:extLst>
          </p:cNvPr>
          <p:cNvSpPr txBox="1">
            <a:spLocks/>
          </p:cNvSpPr>
          <p:nvPr/>
        </p:nvSpPr>
        <p:spPr>
          <a:xfrm>
            <a:off x="223520" y="1558462"/>
            <a:ext cx="287528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-labs-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webscraping.ipynb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thichuong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endParaRPr lang="en-US" sz="2400" dirty="0">
              <a:solidFill>
                <a:srgbClr val="0948C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4000" dirty="0"/>
          </a:p>
          <a:p>
            <a:endParaRPr lang="en-US" sz="4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F31F2E-AB33-C2DB-BD20-0BEF9A2EA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898422"/>
              </p:ext>
            </p:extLst>
          </p:nvPr>
        </p:nvGraphicFramePr>
        <p:xfrm>
          <a:off x="2682240" y="1473200"/>
          <a:ext cx="7620000" cy="510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</TotalTime>
  <Words>2358</Words>
  <Application>Microsoft Office PowerPoint</Application>
  <PresentationFormat>Widescreen</PresentationFormat>
  <Paragraphs>293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thi chuong</cp:lastModifiedBy>
  <cp:revision>206</cp:revision>
  <dcterms:created xsi:type="dcterms:W3CDTF">2021-04-29T18:58:34Z</dcterms:created>
  <dcterms:modified xsi:type="dcterms:W3CDTF">2023-06-21T13:42:55Z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